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1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4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5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4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896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04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84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0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2F45-5182-4776-BB52-577C9972612E}" type="datetimeFigureOut">
              <a:rPr lang="fr-FR" smtClean="0"/>
              <a:t>17/11/2015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C04E0-60D4-4A2F-BD14-062916997D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10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http://www.a2z-support.com/wp-content/uploads/2015/07/here-is-the-latest-green-technology-that-will-prevent-the-evil-870x3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20641" y="4730023"/>
            <a:ext cx="653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Henni Mansour </a:t>
            </a:r>
            <a:r>
              <a:rPr lang="fr-FR" sz="2000" b="1" i="1" dirty="0" err="1" smtClean="0"/>
              <a:t>Imene</a:t>
            </a:r>
            <a:endParaRPr lang="fr-FR" sz="2000" b="1" i="1" dirty="0" smtClean="0"/>
          </a:p>
          <a:p>
            <a:r>
              <a:rPr lang="fr-FR" sz="2000" b="1" i="1" dirty="0" err="1" smtClean="0"/>
              <a:t>Ph.Doctor</a:t>
            </a:r>
            <a:r>
              <a:rPr lang="fr-FR" sz="2000" b="1" i="1" dirty="0" smtClean="0"/>
              <a:t> </a:t>
            </a:r>
            <a:r>
              <a:rPr lang="fr-FR" sz="2000" b="1" i="1" dirty="0" err="1"/>
              <a:t>Student</a:t>
            </a:r>
            <a:r>
              <a:rPr lang="fr-FR" sz="2000" b="1" i="1" dirty="0"/>
              <a:t> at Saad </a:t>
            </a:r>
            <a:r>
              <a:rPr lang="fr-FR" sz="2000" b="1" i="1" dirty="0" err="1"/>
              <a:t>Dahleb</a:t>
            </a:r>
            <a:r>
              <a:rPr lang="fr-FR" sz="2000" b="1" i="1" dirty="0"/>
              <a:t> </a:t>
            </a:r>
            <a:r>
              <a:rPr lang="fr-FR" sz="2000" b="1" i="1" dirty="0" err="1"/>
              <a:t>University</a:t>
            </a:r>
            <a:r>
              <a:rPr lang="fr-FR" sz="2000" b="1" i="1" dirty="0"/>
              <a:t>-Blida, </a:t>
            </a:r>
            <a:r>
              <a:rPr lang="fr-FR" sz="2000" b="1" i="1" dirty="0" err="1"/>
              <a:t>Algeria</a:t>
            </a:r>
            <a:r>
              <a:rPr lang="fr-FR" sz="2000" b="1" i="1" dirty="0"/>
              <a:t>.</a:t>
            </a:r>
            <a:endParaRPr lang="fr-FR" sz="2000" dirty="0"/>
          </a:p>
          <a:p>
            <a:r>
              <a:rPr lang="fr-FR" sz="2000" b="1" i="1" dirty="0"/>
              <a:t>Wireless </a:t>
            </a:r>
            <a:r>
              <a:rPr lang="fr-FR" sz="2000" b="1" i="1" dirty="0" err="1"/>
              <a:t>sensor</a:t>
            </a:r>
            <a:r>
              <a:rPr lang="fr-FR" sz="2000" b="1" i="1" dirty="0"/>
              <a:t> </a:t>
            </a:r>
            <a:r>
              <a:rPr lang="fr-FR" sz="2000" b="1" i="1" dirty="0" smtClean="0"/>
              <a:t>networks group</a:t>
            </a:r>
            <a:r>
              <a:rPr lang="fr-FR" sz="2000" b="1" i="1" dirty="0"/>
              <a:t>, CERIST </a:t>
            </a:r>
            <a:r>
              <a:rPr lang="fr-FR" sz="2000" b="1" i="1" dirty="0" err="1"/>
              <a:t>Research</a:t>
            </a:r>
            <a:r>
              <a:rPr lang="fr-FR" sz="2000" b="1" i="1" dirty="0"/>
              <a:t> Center.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041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8746" y="706620"/>
            <a:ext cx="6673622" cy="334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400"/>
              </a:lnSpc>
              <a:spcBef>
                <a:spcPts val="900"/>
              </a:spcBef>
              <a:spcAft>
                <a:spcPts val="900"/>
              </a:spcAft>
            </a:pPr>
            <a:r>
              <a:rPr lang="fr-FR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quoi s’agit il exactement ?</a:t>
            </a:r>
            <a:endParaRPr lang="fr-FR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5"/>
            <a:ext cx="12192000" cy="68332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78" y="312420"/>
            <a:ext cx="3417026" cy="20485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35" y="2395150"/>
            <a:ext cx="2238375" cy="2038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7" t="-584" r="22422" b="22958"/>
          <a:stretch/>
        </p:blipFill>
        <p:spPr>
          <a:xfrm>
            <a:off x="6222648" y="2383403"/>
            <a:ext cx="1360645" cy="188634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35" y="312420"/>
            <a:ext cx="2734865" cy="2048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27" y="4433500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8"/>
            <a:ext cx="12192000" cy="683321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60765" y="326571"/>
            <a:ext cx="778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Cas d’étude : ENERGY </a:t>
            </a:r>
            <a:r>
              <a:rPr lang="fr-FR" sz="3600" b="1" dirty="0" smtClean="0"/>
              <a:t>HARVERSTING  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6" y="1064342"/>
            <a:ext cx="7053943" cy="45428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0" y="1265978"/>
            <a:ext cx="2763280" cy="20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r="72678"/>
          <a:stretch/>
        </p:blipFill>
        <p:spPr>
          <a:xfrm>
            <a:off x="0" y="24785"/>
            <a:ext cx="3108960" cy="68332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3" y="874828"/>
            <a:ext cx="8909839" cy="4994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0" y="5762625"/>
            <a:ext cx="9083040" cy="1095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788" y="351608"/>
            <a:ext cx="10032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Application de </a:t>
            </a:r>
            <a:r>
              <a:rPr lang="fr-FR" sz="2800" b="1" dirty="0" smtClean="0"/>
              <a:t>l’ENERGY</a:t>
            </a:r>
            <a:r>
              <a:rPr lang="fr-FR" sz="2400" b="1" dirty="0" smtClean="0"/>
              <a:t> HARVERSTING dans les </a:t>
            </a:r>
            <a:r>
              <a:rPr lang="fr-FR" sz="2400" b="1" dirty="0" err="1" smtClean="0"/>
              <a:t>Reseaux</a:t>
            </a:r>
            <a:r>
              <a:rPr lang="fr-FR" sz="2400" b="1" dirty="0" smtClean="0"/>
              <a:t> de capteurs sans fil 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134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5"/>
            <a:ext cx="12192000" cy="68332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21" y="1904185"/>
            <a:ext cx="6743700" cy="36766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32811" y="744583"/>
            <a:ext cx="332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/>
              <a:t>Rf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Energy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harvesting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3254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2502" y="1018125"/>
            <a:ext cx="79117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       Le </a:t>
            </a:r>
            <a:r>
              <a:rPr lang="fr-FR" sz="2400" dirty="0"/>
              <a:t>21ème siècle a été appelé le «siècle de l'environnement." Les gouvernements -et citoyens - ne peut plus supposer que des défis sociaux tels que la pollution, la diminution des ressources naturelles et le changement climatique peuvent être mis de côté pour les générations futures.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Grâce à la politique, la recherche, l'éducation, les incitations et les relations prospectifs avec l'industrie, le gouvernement peut jouer un rôle central dans la construction d'un avenir vert, collectivité par collectivité.</a:t>
            </a:r>
          </a:p>
        </p:txBody>
      </p:sp>
    </p:spTree>
    <p:extLst>
      <p:ext uri="{BB962C8B-B14F-4D97-AF65-F5344CB8AC3E}">
        <p14:creationId xmlns:p14="http://schemas.microsoft.com/office/powerpoint/2010/main" val="21359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129</Words>
  <Application>Microsoft Office PowerPoint</Application>
  <PresentationFormat>Grand écran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Ninja</dc:creator>
  <cp:lastModifiedBy>Ninja</cp:lastModifiedBy>
  <cp:revision>26</cp:revision>
  <dcterms:created xsi:type="dcterms:W3CDTF">2015-11-15T19:02:23Z</dcterms:created>
  <dcterms:modified xsi:type="dcterms:W3CDTF">2015-11-17T07:45:39Z</dcterms:modified>
</cp:coreProperties>
</file>