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6" d="100"/>
          <a:sy n="96" d="100"/>
        </p:scale>
        <p:origin x="-110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AC39F9-B2D0-4FA5-8698-105FA94BA38A}" type="datetimeFigureOut">
              <a:rPr lang="fr-FR" smtClean="0"/>
              <a:pPr/>
              <a:t>12/04/2012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47C3490-E1C7-4C05-A040-03A155A8BE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1000108" y="1071538"/>
            <a:ext cx="5143536" cy="30777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 Faculté des Sciences de la Nature te de la Vie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94" y="1643042"/>
            <a:ext cx="542928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2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LES II</a:t>
            </a:r>
            <a:r>
              <a:rPr lang="fr-FR" sz="2000" b="1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ÈMES</a:t>
            </a:r>
            <a:r>
              <a:rPr lang="fr-FR" sz="2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JOURNÉES NATIONALES DES SCIENCES DE LA NATURE ET DE LA VIE</a:t>
            </a:r>
          </a:p>
          <a:p>
            <a:pPr algn="ctr"/>
            <a:r>
              <a:rPr lang="fr-FR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Les 07 et 08 novembre 2012 à </a:t>
            </a:r>
            <a:r>
              <a:rPr lang="fr-FR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Béjaia</a:t>
            </a:r>
            <a:endParaRPr lang="fr-FR" sz="1600" b="1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5794" y="2928926"/>
            <a:ext cx="5286412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bliqueBottomLef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/>
              <a:t>Thèmes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 smtClean="0"/>
              <a:t>Biochimie appliquée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 smtClean="0"/>
              <a:t>Sciences des Aliments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 smtClean="0"/>
              <a:t>Microbiologie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 smtClean="0"/>
              <a:t>Biotechnologie Animale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et</a:t>
            </a:r>
            <a:r>
              <a:rPr lang="fr-FR" sz="1400" dirty="0" smtClean="0"/>
              <a:t> végétale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400" dirty="0" smtClean="0"/>
              <a:t>Ecologie et environnement</a:t>
            </a:r>
            <a:endParaRPr lang="fr-FR" sz="1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214290" y="4857752"/>
            <a:ext cx="3143272" cy="3000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3500438" y="4857752"/>
            <a:ext cx="3143272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00042" y="4429124"/>
            <a:ext cx="2571768" cy="3077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/>
              <a:t> Comité Scientifique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43314" y="4357686"/>
            <a:ext cx="2714644" cy="3077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/>
              <a:t>Comité d’Organisation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85728" y="5023498"/>
            <a:ext cx="30003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Pr. BENALLAOUA SAID (</a:t>
            </a:r>
            <a:r>
              <a:rPr lang="fr-FR" sz="1000" b="1" dirty="0" smtClean="0"/>
              <a:t>Président)</a:t>
            </a:r>
            <a:endParaRPr lang="fr-FR" sz="1000" dirty="0" smtClean="0"/>
          </a:p>
          <a:p>
            <a:r>
              <a:rPr lang="fr-FR" sz="1000" dirty="0" smtClean="0"/>
              <a:t>Pr. SADOUN DJAMILA (UAMB)</a:t>
            </a:r>
          </a:p>
          <a:p>
            <a:r>
              <a:rPr lang="fr-FR" sz="1000" dirty="0" smtClean="0"/>
              <a:t>Pr. ZAIDI RACHIDA (UAMB)</a:t>
            </a:r>
          </a:p>
          <a:p>
            <a:r>
              <a:rPr lang="fr-FR" sz="1000" dirty="0" smtClean="0"/>
              <a:t>Pr. MOALI AISSA (UAMB)</a:t>
            </a:r>
          </a:p>
          <a:p>
            <a:r>
              <a:rPr lang="fr-FR" sz="1000" dirty="0" smtClean="0"/>
              <a:t>Pr. MOULAI RIAD (UAMB)</a:t>
            </a:r>
          </a:p>
          <a:p>
            <a:r>
              <a:rPr lang="fr-FR" sz="1000" dirty="0" smtClean="0"/>
              <a:t>Pr. IGUEOUADA MOKRANE (UAMB)</a:t>
            </a:r>
          </a:p>
          <a:p>
            <a:r>
              <a:rPr lang="fr-FR" sz="1000" dirty="0" smtClean="0"/>
              <a:t>Dr. ZAIDI FARID (UAMB)</a:t>
            </a:r>
          </a:p>
          <a:p>
            <a:r>
              <a:rPr lang="fr-FR" sz="1000" dirty="0" smtClean="0"/>
              <a:t>Dr. BEDJOU FATIHA (UAMB)</a:t>
            </a:r>
          </a:p>
          <a:p>
            <a:r>
              <a:rPr lang="fr-FR" sz="1000" dirty="0" smtClean="0"/>
              <a:t>Dr. BENABDESSLAM FADILA  (UAMB)</a:t>
            </a:r>
          </a:p>
          <a:p>
            <a:r>
              <a:rPr lang="fr-FR" sz="1000" dirty="0" smtClean="0"/>
              <a:t>Dr. KECHA MOULOUD (UAMB)</a:t>
            </a:r>
          </a:p>
          <a:p>
            <a:r>
              <a:rPr lang="fr-FR" sz="1000" dirty="0" smtClean="0"/>
              <a:t>Dr. SAHNOUNE MOHAMED (UAMB)</a:t>
            </a:r>
            <a:endParaRPr lang="fr-FR" sz="1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571876" y="4885987"/>
            <a:ext cx="30003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000" b="1" u="sng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fr-FR" sz="1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</a:t>
            </a:r>
            <a:r>
              <a:rPr lang="fr-FR" sz="1000" b="1" u="sng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lang="fr-FR" sz="1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sidents d</a:t>
            </a:r>
            <a:r>
              <a:rPr lang="fr-FR" sz="1000" b="1" u="sng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lang="fr-FR" sz="1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honneur</a:t>
            </a:r>
            <a:r>
              <a:rPr lang="fr-FR" sz="1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/>
              <a:t>Pr. </a:t>
            </a:r>
            <a:r>
              <a:rPr lang="fr-FR" sz="1000" dirty="0" err="1" smtClean="0"/>
              <a:t>Merabet</a:t>
            </a:r>
            <a:r>
              <a:rPr lang="fr-FR" sz="1000" dirty="0" smtClean="0"/>
              <a:t> </a:t>
            </a:r>
            <a:r>
              <a:rPr lang="fr-FR" sz="1000" dirty="0" err="1" smtClean="0"/>
              <a:t>Djoudi</a:t>
            </a:r>
            <a:r>
              <a:rPr lang="fr-FR" sz="1000" dirty="0" smtClean="0"/>
              <a:t>, Recteur de l’université</a:t>
            </a:r>
          </a:p>
          <a:p>
            <a:r>
              <a:rPr lang="fr-FR" sz="1000" dirty="0" smtClean="0"/>
              <a:t>Pr. </a:t>
            </a:r>
            <a:r>
              <a:rPr lang="fr-FR" sz="1000" dirty="0" err="1" smtClean="0"/>
              <a:t>Atmani</a:t>
            </a:r>
            <a:r>
              <a:rPr lang="fr-FR" sz="1000" dirty="0" smtClean="0"/>
              <a:t> </a:t>
            </a:r>
            <a:r>
              <a:rPr lang="fr-FR" sz="1000" dirty="0" err="1" smtClean="0"/>
              <a:t>Djebar</a:t>
            </a:r>
            <a:r>
              <a:rPr lang="fr-FR" sz="1000" dirty="0" smtClean="0"/>
              <a:t>, Doyen de la FSNV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lang="fr-FR" sz="1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</a:t>
            </a:r>
            <a:r>
              <a:rPr lang="fr-FR" sz="1000" b="1" u="sng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lang="fr-FR" sz="1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sident du comité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 : Dr. A. </a:t>
            </a:r>
            <a:r>
              <a:rPr lang="fr-FR" sz="1000" dirty="0" smtClean="0"/>
              <a:t>TOUATI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0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Membres</a:t>
            </a:r>
            <a:r>
              <a:rPr lang="fr-FR" sz="1000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fr-FR" sz="1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/>
              <a:t>RAMDANI NACER</a:t>
            </a:r>
          </a:p>
          <a:p>
            <a:r>
              <a:rPr lang="fr-FR" sz="1000" dirty="0" smtClean="0"/>
              <a:t>HAMLAT MOURAD</a:t>
            </a:r>
          </a:p>
          <a:p>
            <a:r>
              <a:rPr lang="fr-FR" sz="1000" dirty="0" smtClean="0"/>
              <a:t>AMIR NADIR</a:t>
            </a:r>
          </a:p>
          <a:p>
            <a:r>
              <a:rPr lang="fr-FR" sz="1000" dirty="0" smtClean="0"/>
              <a:t>YANAT BETITRA</a:t>
            </a:r>
          </a:p>
          <a:p>
            <a:r>
              <a:rPr lang="fr-FR" sz="1000" dirty="0" smtClean="0"/>
              <a:t>BELHADI DJELALI</a:t>
            </a:r>
          </a:p>
          <a:p>
            <a:r>
              <a:rPr lang="fr-FR" sz="1000" dirty="0" smtClean="0"/>
              <a:t>DJOUDI FERHAT</a:t>
            </a:r>
          </a:p>
          <a:p>
            <a:r>
              <a:rPr lang="fr-FR" sz="1000" dirty="0" smtClean="0"/>
              <a:t>GHAROUT AHCENE</a:t>
            </a:r>
          </a:p>
          <a:p>
            <a:r>
              <a:rPr lang="fr-FR" sz="1000" dirty="0" smtClean="0"/>
              <a:t>Dr. KHETAL BOUCHERA (UAMB)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0" y="8115240"/>
            <a:ext cx="6858000" cy="6001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Contacts</a:t>
            </a:r>
          </a:p>
          <a:p>
            <a:r>
              <a:rPr lang="fr-FR" sz="1100" b="1" dirty="0" smtClean="0"/>
              <a:t>Dr; A. TOUATI</a:t>
            </a:r>
            <a:r>
              <a:rPr lang="fr-FR" sz="1100" dirty="0" smtClean="0"/>
              <a:t>, département de microbiologie, FSNV, UAMB. Mail: </a:t>
            </a:r>
            <a:r>
              <a:rPr lang="fr-FR" sz="1100" b="1" i="1" dirty="0" smtClean="0"/>
              <a:t>jnfsnv2012@yahoo.com</a:t>
            </a:r>
          </a:p>
          <a:p>
            <a:r>
              <a:rPr lang="fr-FR" sz="1100" b="1" dirty="0" smtClean="0"/>
              <a:t>Secrétariat</a:t>
            </a:r>
            <a:r>
              <a:rPr lang="fr-FR" sz="1100" dirty="0" smtClean="0"/>
              <a:t>: FSNV, UAMB. Tél/Fax: 034214762  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28604" y="466997"/>
            <a:ext cx="6286544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Ministère de l’Enseignement Supérieur et de la Recherche Scientifique</a:t>
            </a:r>
          </a:p>
          <a:p>
            <a:pPr algn="ctr"/>
            <a:r>
              <a:rPr lang="fr-FR" sz="1200" b="1" dirty="0" smtClean="0"/>
              <a:t>Université A/MIRA de </a:t>
            </a:r>
            <a:r>
              <a:rPr lang="fr-FR" sz="1200" b="1" dirty="0" err="1" smtClean="0"/>
              <a:t>Béjaia</a:t>
            </a:r>
            <a:endParaRPr lang="fr-FR" sz="1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7298" y="428596"/>
            <a:ext cx="4000528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      Dates importantes </a:t>
            </a:r>
            <a:endParaRPr lang="fr-FR" sz="16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0" y="857224"/>
            <a:ext cx="6858000" cy="11430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31/05/2012 : </a:t>
            </a:r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Date limite de soumission des résumés</a:t>
            </a:r>
            <a:endParaRPr lang="fr-F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19/07/2012 : </a:t>
            </a:r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Notification d’acceptation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20/09/2012 : </a:t>
            </a:r>
            <a:r>
              <a:rPr lang="fr-FR" sz="12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Confirmation de la participation et soumission des textes intégraux des communications</a:t>
            </a:r>
            <a:endParaRPr lang="fr-F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57166" y="2857488"/>
            <a:ext cx="2714644" cy="3416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Les résumés (250 à 500 mots, 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Times New Romans, 12, interligne 1,5</a:t>
            </a: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doivent être rédigés en français et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comporter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le titre de la communication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(Times New Romans, 14, Gras),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les noms des communicants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(Times New Romans, 12, Gras)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avec leurs coordonnées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(Times New Romans, 10) </a:t>
            </a:r>
            <a:r>
              <a:rPr lang="fr-FR" sz="1200" dirty="0" smtClean="0">
                <a:latin typeface="Arial" pitchFamily="34" charset="0"/>
                <a:cs typeface="Arial" pitchFamily="34" charset="0"/>
              </a:rPr>
              <a:t>en soulignant le nom du communicant et </a:t>
            </a:r>
            <a:r>
              <a:rPr lang="fr-FR" sz="1200" u="sng" dirty="0" smtClean="0">
                <a:latin typeface="Arial" pitchFamily="34" charset="0"/>
                <a:cs typeface="Arial" pitchFamily="34" charset="0"/>
              </a:rPr>
              <a:t>une liste de 05 mots clés au maximum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. </a:t>
            </a:r>
            <a:endParaRPr lang="fr-FR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52" y="2406835"/>
            <a:ext cx="3000396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Instructions aux auteurs</a:t>
            </a:r>
            <a:endParaRPr lang="fr-FR" sz="1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429000" y="2263959"/>
            <a:ext cx="3000396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Fiche de renseignements  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85728" y="6929454"/>
            <a:ext cx="250033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fr-FR" sz="1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Enseignants chercheurs : 3000 DA</a:t>
            </a:r>
            <a:endParaRPr lang="fr-F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fr-FR" sz="1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Etudiants : 1000 DA</a:t>
            </a:r>
            <a:endParaRPr lang="fr-F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fr-FR" sz="1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Professionnels : 4000 DA</a:t>
            </a:r>
            <a:endParaRPr lang="fr-F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fr-FR" sz="1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Stands : 10 000 DA</a:t>
            </a:r>
            <a:endParaRPr lang="fr-FR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85728" y="6572264"/>
            <a:ext cx="250033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Frais de participation </a:t>
            </a:r>
            <a:endParaRPr lang="fr-FR" sz="1400" dirty="0"/>
          </a:p>
        </p:txBody>
      </p:sp>
      <p:grpSp>
        <p:nvGrpSpPr>
          <p:cNvPr id="31" name="Groupe 30"/>
          <p:cNvGrpSpPr/>
          <p:nvPr/>
        </p:nvGrpSpPr>
        <p:grpSpPr>
          <a:xfrm>
            <a:off x="3357562" y="2643174"/>
            <a:ext cx="3143272" cy="4929222"/>
            <a:chOff x="3429000" y="4071934"/>
            <a:chExt cx="3143272" cy="4929222"/>
          </a:xfrm>
        </p:grpSpPr>
        <p:sp>
          <p:nvSpPr>
            <p:cNvPr id="21" name="Rectangle avec flèche vers le haut 20"/>
            <p:cNvSpPr/>
            <p:nvPr/>
          </p:nvSpPr>
          <p:spPr>
            <a:xfrm>
              <a:off x="4071942" y="8001024"/>
              <a:ext cx="2214578" cy="1000132"/>
            </a:xfrm>
            <a:prstGeom prst="upArrowCallout">
              <a:avLst/>
            </a:prstGeom>
            <a:solidFill>
              <a:srgbClr val="FFFF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00" b="1" dirty="0" smtClean="0"/>
                <a:t>A retourner par E-mail avant le 31/05/2012 accompagnée du résumé </a:t>
              </a:r>
              <a:endParaRPr lang="fr-FR" sz="1000" dirty="0"/>
            </a:p>
          </p:txBody>
        </p:sp>
        <p:grpSp>
          <p:nvGrpSpPr>
            <p:cNvPr id="30" name="Groupe 29"/>
            <p:cNvGrpSpPr/>
            <p:nvPr/>
          </p:nvGrpSpPr>
          <p:grpSpPr>
            <a:xfrm>
              <a:off x="3429000" y="4071934"/>
              <a:ext cx="3143272" cy="4241810"/>
              <a:chOff x="3429000" y="4071934"/>
              <a:chExt cx="3143272" cy="4241810"/>
            </a:xfrm>
          </p:grpSpPr>
          <p:sp>
            <p:nvSpPr>
              <p:cNvPr id="11" name="Rectangle à coins arrondis 10"/>
              <p:cNvSpPr/>
              <p:nvPr/>
            </p:nvSpPr>
            <p:spPr>
              <a:xfrm>
                <a:off x="3429000" y="4071934"/>
                <a:ext cx="3143272" cy="38576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29" name="Groupe 28"/>
              <p:cNvGrpSpPr/>
              <p:nvPr/>
            </p:nvGrpSpPr>
            <p:grpSpPr>
              <a:xfrm>
                <a:off x="3571876" y="4143372"/>
                <a:ext cx="2928958" cy="4170372"/>
                <a:chOff x="3571876" y="4143372"/>
                <a:chExt cx="2928958" cy="4170372"/>
              </a:xfrm>
            </p:grpSpPr>
            <p:sp>
              <p:nvSpPr>
                <p:cNvPr id="17" name="ZoneTexte 16"/>
                <p:cNvSpPr txBox="1"/>
                <p:nvPr/>
              </p:nvSpPr>
              <p:spPr>
                <a:xfrm>
                  <a:off x="3571876" y="4143372"/>
                  <a:ext cx="2928958" cy="41703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Nom et Prénom : ……………………………………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Fonction : ……………………………………………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Diplôme: …………………………………………….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Grade   :……………………………………………...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Institution : ………………………………………….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Tél :…………………….E-mail :…………………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Intitulé de la communication : ……………………………………………………...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………………………………………………………………………………………………………………………………………………………………………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………………………………………………………………………………………………………………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Thème choisie : 1          2            3           4          5 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Auteurs : </a:t>
                  </a: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……………………………………………………….……………………………………………………….</a:t>
                  </a:r>
                </a:p>
                <a:p>
                  <a:endParaRPr lang="fr-FR" sz="1000" b="1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Je souhaite participer avec une communication :</a:t>
                  </a:r>
                </a:p>
                <a:p>
                  <a:pPr>
                    <a:lnSpc>
                      <a:spcPct val="150000"/>
                    </a:lnSpc>
                    <a:buFont typeface="Arial" pitchFamily="34" charset="0"/>
                    <a:buChar char="•"/>
                  </a:pPr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Orale (10min)        </a:t>
                  </a:r>
                </a:p>
                <a:p>
                  <a:pPr>
                    <a:lnSpc>
                      <a:spcPct val="150000"/>
                    </a:lnSpc>
                    <a:buFont typeface="Arial" pitchFamily="34" charset="0"/>
                    <a:buChar char="•"/>
                  </a:pPr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Conférence (30 min) </a:t>
                  </a:r>
                </a:p>
                <a:p>
                  <a:pPr>
                    <a:lnSpc>
                      <a:spcPct val="150000"/>
                    </a:lnSpc>
                    <a:buFont typeface="Arial" pitchFamily="34" charset="0"/>
                    <a:buChar char="•"/>
                  </a:pPr>
                  <a:r>
                    <a:rPr lang="fr-FR" sz="1000" b="1" dirty="0" smtClean="0">
                      <a:latin typeface="Times New Roman" pitchFamily="18" charset="0"/>
                      <a:cs typeface="Times New Roman" pitchFamily="18" charset="0"/>
                    </a:rPr>
                    <a:t>Affichée                      </a:t>
                  </a:r>
                </a:p>
                <a:p>
                  <a:endParaRPr lang="fr-FR" sz="1000" b="1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endParaRPr lang="fr-FR" sz="1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4643446" y="6143636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5072074" y="6143636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5929330" y="6143636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500702" y="6143636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929198" y="7143768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929198" y="7358082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4929198" y="7572396"/>
                  <a:ext cx="142876" cy="14287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</p:grpSp>
      </p:grpSp>
      <p:sp>
        <p:nvSpPr>
          <p:cNvPr id="32" name="Rectangle 31"/>
          <p:cNvSpPr/>
          <p:nvPr/>
        </p:nvSpPr>
        <p:spPr>
          <a:xfrm>
            <a:off x="6215082" y="4714876"/>
            <a:ext cx="142876" cy="1428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481</TotalTime>
  <Words>401</Words>
  <Application>Microsoft Office PowerPoint</Application>
  <PresentationFormat>Affichage à l'écran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Aspect</vt:lpstr>
      <vt:lpstr>Diapositive 1</vt:lpstr>
      <vt:lpstr>Diapositive 2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SWEET</dc:creator>
  <cp:lastModifiedBy>louiza</cp:lastModifiedBy>
  <cp:revision>25</cp:revision>
  <dcterms:created xsi:type="dcterms:W3CDTF">2012-02-20T20:40:05Z</dcterms:created>
  <dcterms:modified xsi:type="dcterms:W3CDTF">2012-04-12T07:35:05Z</dcterms:modified>
</cp:coreProperties>
</file>