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36"/>
  </p:notesMasterIdLst>
  <p:sldIdLst>
    <p:sldId id="257" r:id="rId2"/>
    <p:sldId id="328" r:id="rId3"/>
    <p:sldId id="295" r:id="rId4"/>
    <p:sldId id="294" r:id="rId5"/>
    <p:sldId id="276" r:id="rId6"/>
    <p:sldId id="280" r:id="rId7"/>
    <p:sldId id="297" r:id="rId8"/>
    <p:sldId id="326" r:id="rId9"/>
    <p:sldId id="307" r:id="rId10"/>
    <p:sldId id="308" r:id="rId11"/>
    <p:sldId id="309" r:id="rId12"/>
    <p:sldId id="298" r:id="rId13"/>
    <p:sldId id="299" r:id="rId14"/>
    <p:sldId id="300" r:id="rId15"/>
    <p:sldId id="301" r:id="rId16"/>
    <p:sldId id="325" r:id="rId17"/>
    <p:sldId id="303" r:id="rId18"/>
    <p:sldId id="304" r:id="rId19"/>
    <p:sldId id="305" r:id="rId20"/>
    <p:sldId id="322" r:id="rId21"/>
    <p:sldId id="311" r:id="rId22"/>
    <p:sldId id="312" r:id="rId23"/>
    <p:sldId id="313" r:id="rId24"/>
    <p:sldId id="323" r:id="rId25"/>
    <p:sldId id="315" r:id="rId26"/>
    <p:sldId id="316" r:id="rId27"/>
    <p:sldId id="317" r:id="rId28"/>
    <p:sldId id="324" r:id="rId29"/>
    <p:sldId id="319" r:id="rId30"/>
    <p:sldId id="320" r:id="rId31"/>
    <p:sldId id="321" r:id="rId32"/>
    <p:sldId id="327" r:id="rId33"/>
    <p:sldId id="262" r:id="rId34"/>
    <p:sldId id="265" r:id="rId3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c" initials="p" lastIdx="29"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1EE32"/>
    <a:srgbClr val="193F7D"/>
    <a:srgbClr val="9CE739"/>
    <a:srgbClr val="FF0066"/>
    <a:srgbClr val="1E6078"/>
    <a:srgbClr val="CCECFF"/>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8" autoAdjust="0"/>
  </p:normalViewPr>
  <p:slideViewPr>
    <p:cSldViewPr>
      <p:cViewPr>
        <p:scale>
          <a:sx n="75" d="100"/>
          <a:sy n="75" d="100"/>
        </p:scale>
        <p:origin x="1236"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AA5837-C5F7-46F5-9E13-B4654A0DCE66}" type="doc">
      <dgm:prSet loTypeId="urn:microsoft.com/office/officeart/2005/8/layout/gear1" loCatId="process" qsTypeId="urn:microsoft.com/office/officeart/2005/8/quickstyle/3d2#4" qsCatId="3D" csTypeId="urn:microsoft.com/office/officeart/2005/8/colors/accent3_2" csCatId="accent3" phldr="1"/>
      <dgm:spPr/>
    </dgm:pt>
    <dgm:pt modelId="{CEED03EA-62E6-4533-BA10-916592C55C32}">
      <dgm:prSet phldrT="[Texte]"/>
      <dgm:spPr/>
      <dgm:t>
        <a:bodyPr/>
        <a:lstStyle/>
        <a:p>
          <a:r>
            <a:rPr lang="fr-FR" b="1" dirty="0">
              <a:solidFill>
                <a:schemeClr val="tx1"/>
              </a:solidFill>
            </a:rPr>
            <a:t>Formation</a:t>
          </a:r>
          <a:endParaRPr lang="fr-FR" dirty="0">
            <a:solidFill>
              <a:schemeClr val="tx1"/>
            </a:solidFill>
          </a:endParaRPr>
        </a:p>
      </dgm:t>
    </dgm:pt>
    <dgm:pt modelId="{2378E8C2-0D07-4630-94B6-81779A77E598}" type="parTrans" cxnId="{C290AD99-33ED-4C0B-AF55-B93A0D084447}">
      <dgm:prSet/>
      <dgm:spPr/>
      <dgm:t>
        <a:bodyPr/>
        <a:lstStyle/>
        <a:p>
          <a:endParaRPr lang="fr-FR"/>
        </a:p>
      </dgm:t>
    </dgm:pt>
    <dgm:pt modelId="{56CADFC5-96C7-495E-93BF-1AC20BECFFF8}" type="sibTrans" cxnId="{C290AD99-33ED-4C0B-AF55-B93A0D084447}">
      <dgm:prSet/>
      <dgm:spPr/>
      <dgm:t>
        <a:bodyPr/>
        <a:lstStyle/>
        <a:p>
          <a:endParaRPr lang="fr-FR"/>
        </a:p>
      </dgm:t>
    </dgm:pt>
    <dgm:pt modelId="{E3AEA4B8-E0A8-446B-8C2B-1F2A0B38819B}">
      <dgm:prSet phldrT="[Texte]"/>
      <dgm:spPr/>
      <dgm:t>
        <a:bodyPr/>
        <a:lstStyle/>
        <a:p>
          <a:r>
            <a:rPr lang="fr-FR" b="1" dirty="0">
              <a:solidFill>
                <a:schemeClr val="tx1"/>
              </a:solidFill>
            </a:rPr>
            <a:t>de</a:t>
          </a:r>
          <a:endParaRPr lang="fr-FR" dirty="0">
            <a:solidFill>
              <a:schemeClr val="tx1"/>
            </a:solidFill>
          </a:endParaRPr>
        </a:p>
      </dgm:t>
    </dgm:pt>
    <dgm:pt modelId="{37764947-B92B-43CA-BF38-F038CBCD72FD}" type="parTrans" cxnId="{641D01B9-6FB7-4225-BE97-3C2434D634A6}">
      <dgm:prSet/>
      <dgm:spPr/>
      <dgm:t>
        <a:bodyPr/>
        <a:lstStyle/>
        <a:p>
          <a:endParaRPr lang="fr-FR"/>
        </a:p>
      </dgm:t>
    </dgm:pt>
    <dgm:pt modelId="{D228E9DF-0277-472B-BB58-504A30227CAD}" type="sibTrans" cxnId="{641D01B9-6FB7-4225-BE97-3C2434D634A6}">
      <dgm:prSet/>
      <dgm:spPr/>
      <dgm:t>
        <a:bodyPr/>
        <a:lstStyle/>
        <a:p>
          <a:endParaRPr lang="fr-FR"/>
        </a:p>
      </dgm:t>
    </dgm:pt>
    <dgm:pt modelId="{5DD03F11-BA19-4982-9D78-583C19DCB368}">
      <dgm:prSet phldrT="[Texte]"/>
      <dgm:spPr/>
      <dgm:t>
        <a:bodyPr/>
        <a:lstStyle/>
        <a:p>
          <a:r>
            <a:rPr lang="fr-FR" b="1" dirty="0">
              <a:solidFill>
                <a:schemeClr val="tx1"/>
              </a:solidFill>
            </a:rPr>
            <a:t>Offre</a:t>
          </a:r>
          <a:endParaRPr lang="fr-FR" dirty="0">
            <a:solidFill>
              <a:schemeClr val="tx1"/>
            </a:solidFill>
          </a:endParaRPr>
        </a:p>
      </dgm:t>
    </dgm:pt>
    <dgm:pt modelId="{F0C45D2B-6484-4E79-984C-8B498EE64CF7}" type="parTrans" cxnId="{F4CB9EF5-FC0F-42F6-A6A4-AEC6C7D21AF2}">
      <dgm:prSet/>
      <dgm:spPr/>
      <dgm:t>
        <a:bodyPr/>
        <a:lstStyle/>
        <a:p>
          <a:endParaRPr lang="fr-FR"/>
        </a:p>
      </dgm:t>
    </dgm:pt>
    <dgm:pt modelId="{89CE4722-3211-498C-B99B-74138DA7FCEC}" type="sibTrans" cxnId="{F4CB9EF5-FC0F-42F6-A6A4-AEC6C7D21AF2}">
      <dgm:prSet/>
      <dgm:spPr/>
      <dgm:t>
        <a:bodyPr/>
        <a:lstStyle/>
        <a:p>
          <a:endParaRPr lang="fr-FR"/>
        </a:p>
      </dgm:t>
    </dgm:pt>
    <dgm:pt modelId="{44B2C820-E8C2-4FD5-B1B6-39D462E5A276}" type="pres">
      <dgm:prSet presAssocID="{DEAA5837-C5F7-46F5-9E13-B4654A0DCE66}" presName="composite" presStyleCnt="0">
        <dgm:presLayoutVars>
          <dgm:chMax val="3"/>
          <dgm:animLvl val="lvl"/>
          <dgm:resizeHandles val="exact"/>
        </dgm:presLayoutVars>
      </dgm:prSet>
      <dgm:spPr/>
    </dgm:pt>
    <dgm:pt modelId="{81E49811-9916-4C10-B069-1AD08948CF5A}" type="pres">
      <dgm:prSet presAssocID="{CEED03EA-62E6-4533-BA10-916592C55C32}" presName="gear1" presStyleLbl="node1" presStyleIdx="0" presStyleCnt="3">
        <dgm:presLayoutVars>
          <dgm:chMax val="1"/>
          <dgm:bulletEnabled val="1"/>
        </dgm:presLayoutVars>
      </dgm:prSet>
      <dgm:spPr/>
      <dgm:t>
        <a:bodyPr/>
        <a:lstStyle/>
        <a:p>
          <a:endParaRPr lang="fr-FR"/>
        </a:p>
      </dgm:t>
    </dgm:pt>
    <dgm:pt modelId="{6DECFC4C-4752-4F43-885B-D9198863E765}" type="pres">
      <dgm:prSet presAssocID="{CEED03EA-62E6-4533-BA10-916592C55C32}" presName="gear1srcNode" presStyleLbl="node1" presStyleIdx="0" presStyleCnt="3"/>
      <dgm:spPr/>
      <dgm:t>
        <a:bodyPr/>
        <a:lstStyle/>
        <a:p>
          <a:endParaRPr lang="fr-FR"/>
        </a:p>
      </dgm:t>
    </dgm:pt>
    <dgm:pt modelId="{E3F25BF5-56C2-47AC-8233-9A3928312204}" type="pres">
      <dgm:prSet presAssocID="{CEED03EA-62E6-4533-BA10-916592C55C32}" presName="gear1dstNode" presStyleLbl="node1" presStyleIdx="0" presStyleCnt="3"/>
      <dgm:spPr/>
      <dgm:t>
        <a:bodyPr/>
        <a:lstStyle/>
        <a:p>
          <a:endParaRPr lang="fr-FR"/>
        </a:p>
      </dgm:t>
    </dgm:pt>
    <dgm:pt modelId="{9E61202D-476C-4358-B884-725149D428A0}" type="pres">
      <dgm:prSet presAssocID="{E3AEA4B8-E0A8-446B-8C2B-1F2A0B38819B}" presName="gear2" presStyleLbl="node1" presStyleIdx="1" presStyleCnt="3">
        <dgm:presLayoutVars>
          <dgm:chMax val="1"/>
          <dgm:bulletEnabled val="1"/>
        </dgm:presLayoutVars>
      </dgm:prSet>
      <dgm:spPr/>
      <dgm:t>
        <a:bodyPr/>
        <a:lstStyle/>
        <a:p>
          <a:endParaRPr lang="fr-FR"/>
        </a:p>
      </dgm:t>
    </dgm:pt>
    <dgm:pt modelId="{46B21D6C-4301-48D4-B5E7-E2A87B61306E}" type="pres">
      <dgm:prSet presAssocID="{E3AEA4B8-E0A8-446B-8C2B-1F2A0B38819B}" presName="gear2srcNode" presStyleLbl="node1" presStyleIdx="1" presStyleCnt="3"/>
      <dgm:spPr/>
      <dgm:t>
        <a:bodyPr/>
        <a:lstStyle/>
        <a:p>
          <a:endParaRPr lang="fr-FR"/>
        </a:p>
      </dgm:t>
    </dgm:pt>
    <dgm:pt modelId="{0ABB9390-E84A-4377-9AFD-6877DD4FF911}" type="pres">
      <dgm:prSet presAssocID="{E3AEA4B8-E0A8-446B-8C2B-1F2A0B38819B}" presName="gear2dstNode" presStyleLbl="node1" presStyleIdx="1" presStyleCnt="3"/>
      <dgm:spPr/>
      <dgm:t>
        <a:bodyPr/>
        <a:lstStyle/>
        <a:p>
          <a:endParaRPr lang="fr-FR"/>
        </a:p>
      </dgm:t>
    </dgm:pt>
    <dgm:pt modelId="{E4AD960E-BACE-423A-9EF1-34F93A0A41D3}" type="pres">
      <dgm:prSet presAssocID="{5DD03F11-BA19-4982-9D78-583C19DCB368}" presName="gear3" presStyleLbl="node1" presStyleIdx="2" presStyleCnt="3"/>
      <dgm:spPr/>
      <dgm:t>
        <a:bodyPr/>
        <a:lstStyle/>
        <a:p>
          <a:endParaRPr lang="fr-FR"/>
        </a:p>
      </dgm:t>
    </dgm:pt>
    <dgm:pt modelId="{40765D9A-6405-499B-8A00-5CDAE4D66457}" type="pres">
      <dgm:prSet presAssocID="{5DD03F11-BA19-4982-9D78-583C19DCB368}" presName="gear3tx" presStyleLbl="node1" presStyleIdx="2" presStyleCnt="3">
        <dgm:presLayoutVars>
          <dgm:chMax val="1"/>
          <dgm:bulletEnabled val="1"/>
        </dgm:presLayoutVars>
      </dgm:prSet>
      <dgm:spPr/>
      <dgm:t>
        <a:bodyPr/>
        <a:lstStyle/>
        <a:p>
          <a:endParaRPr lang="fr-FR"/>
        </a:p>
      </dgm:t>
    </dgm:pt>
    <dgm:pt modelId="{C32BA5EA-C751-4927-828C-E9D44715ADED}" type="pres">
      <dgm:prSet presAssocID="{5DD03F11-BA19-4982-9D78-583C19DCB368}" presName="gear3srcNode" presStyleLbl="node1" presStyleIdx="2" presStyleCnt="3"/>
      <dgm:spPr/>
      <dgm:t>
        <a:bodyPr/>
        <a:lstStyle/>
        <a:p>
          <a:endParaRPr lang="fr-FR"/>
        </a:p>
      </dgm:t>
    </dgm:pt>
    <dgm:pt modelId="{666B4A84-55F1-49F9-99C6-38A84FAFED06}" type="pres">
      <dgm:prSet presAssocID="{5DD03F11-BA19-4982-9D78-583C19DCB368}" presName="gear3dstNode" presStyleLbl="node1" presStyleIdx="2" presStyleCnt="3"/>
      <dgm:spPr/>
      <dgm:t>
        <a:bodyPr/>
        <a:lstStyle/>
        <a:p>
          <a:endParaRPr lang="fr-FR"/>
        </a:p>
      </dgm:t>
    </dgm:pt>
    <dgm:pt modelId="{3D58865D-9710-419A-9C14-30B24293F944}" type="pres">
      <dgm:prSet presAssocID="{56CADFC5-96C7-495E-93BF-1AC20BECFFF8}" presName="connector1" presStyleLbl="sibTrans2D1" presStyleIdx="0" presStyleCnt="3"/>
      <dgm:spPr/>
      <dgm:t>
        <a:bodyPr/>
        <a:lstStyle/>
        <a:p>
          <a:endParaRPr lang="fr-FR"/>
        </a:p>
      </dgm:t>
    </dgm:pt>
    <dgm:pt modelId="{5093338E-5766-447A-98AC-AE5E35F900F3}" type="pres">
      <dgm:prSet presAssocID="{D228E9DF-0277-472B-BB58-504A30227CAD}" presName="connector2" presStyleLbl="sibTrans2D1" presStyleIdx="1" presStyleCnt="3"/>
      <dgm:spPr/>
      <dgm:t>
        <a:bodyPr/>
        <a:lstStyle/>
        <a:p>
          <a:endParaRPr lang="fr-FR"/>
        </a:p>
      </dgm:t>
    </dgm:pt>
    <dgm:pt modelId="{32BFE923-6F81-4A62-9D21-B2F5A370BB59}" type="pres">
      <dgm:prSet presAssocID="{89CE4722-3211-498C-B99B-74138DA7FCEC}" presName="connector3" presStyleLbl="sibTrans2D1" presStyleIdx="2" presStyleCnt="3"/>
      <dgm:spPr/>
      <dgm:t>
        <a:bodyPr/>
        <a:lstStyle/>
        <a:p>
          <a:endParaRPr lang="fr-FR"/>
        </a:p>
      </dgm:t>
    </dgm:pt>
  </dgm:ptLst>
  <dgm:cxnLst>
    <dgm:cxn modelId="{7D348AD2-AF3E-4B77-A1E3-548EF5DC9397}" type="presOf" srcId="{5DD03F11-BA19-4982-9D78-583C19DCB368}" destId="{C32BA5EA-C751-4927-828C-E9D44715ADED}" srcOrd="2" destOrd="0" presId="urn:microsoft.com/office/officeart/2005/8/layout/gear1"/>
    <dgm:cxn modelId="{0A35DADD-734A-4660-95B7-5BA4DAF3F1E8}" type="presOf" srcId="{5DD03F11-BA19-4982-9D78-583C19DCB368}" destId="{E4AD960E-BACE-423A-9EF1-34F93A0A41D3}" srcOrd="0" destOrd="0" presId="urn:microsoft.com/office/officeart/2005/8/layout/gear1"/>
    <dgm:cxn modelId="{80D645B9-84F6-4A1A-9055-AC15842A5D39}" type="presOf" srcId="{5DD03F11-BA19-4982-9D78-583C19DCB368}" destId="{666B4A84-55F1-49F9-99C6-38A84FAFED06}" srcOrd="3" destOrd="0" presId="urn:microsoft.com/office/officeart/2005/8/layout/gear1"/>
    <dgm:cxn modelId="{5F73DF19-C392-4EAB-8AB5-93967B946900}" type="presOf" srcId="{CEED03EA-62E6-4533-BA10-916592C55C32}" destId="{81E49811-9916-4C10-B069-1AD08948CF5A}" srcOrd="0" destOrd="0" presId="urn:microsoft.com/office/officeart/2005/8/layout/gear1"/>
    <dgm:cxn modelId="{1D52FFA6-0C46-4487-B0DC-7B1A4792B744}" type="presOf" srcId="{DEAA5837-C5F7-46F5-9E13-B4654A0DCE66}" destId="{44B2C820-E8C2-4FD5-B1B6-39D462E5A276}" srcOrd="0" destOrd="0" presId="urn:microsoft.com/office/officeart/2005/8/layout/gear1"/>
    <dgm:cxn modelId="{641D01B9-6FB7-4225-BE97-3C2434D634A6}" srcId="{DEAA5837-C5F7-46F5-9E13-B4654A0DCE66}" destId="{E3AEA4B8-E0A8-446B-8C2B-1F2A0B38819B}" srcOrd="1" destOrd="0" parTransId="{37764947-B92B-43CA-BF38-F038CBCD72FD}" sibTransId="{D228E9DF-0277-472B-BB58-504A30227CAD}"/>
    <dgm:cxn modelId="{9633019C-BA11-4AD6-8FC8-E84BF5BC8133}" type="presOf" srcId="{D228E9DF-0277-472B-BB58-504A30227CAD}" destId="{5093338E-5766-447A-98AC-AE5E35F900F3}" srcOrd="0" destOrd="0" presId="urn:microsoft.com/office/officeart/2005/8/layout/gear1"/>
    <dgm:cxn modelId="{3CAF7070-4634-409D-A418-99030A66ADAE}" type="presOf" srcId="{E3AEA4B8-E0A8-446B-8C2B-1F2A0B38819B}" destId="{46B21D6C-4301-48D4-B5E7-E2A87B61306E}" srcOrd="1" destOrd="0" presId="urn:microsoft.com/office/officeart/2005/8/layout/gear1"/>
    <dgm:cxn modelId="{1BD4E61B-F9EB-4C0C-BABF-6FBA2C260329}" type="presOf" srcId="{CEED03EA-62E6-4533-BA10-916592C55C32}" destId="{6DECFC4C-4752-4F43-885B-D9198863E765}" srcOrd="1" destOrd="0" presId="urn:microsoft.com/office/officeart/2005/8/layout/gear1"/>
    <dgm:cxn modelId="{EC2BE534-127B-4261-B370-E9867C588CCC}" type="presOf" srcId="{CEED03EA-62E6-4533-BA10-916592C55C32}" destId="{E3F25BF5-56C2-47AC-8233-9A3928312204}" srcOrd="2" destOrd="0" presId="urn:microsoft.com/office/officeart/2005/8/layout/gear1"/>
    <dgm:cxn modelId="{171ACAFF-E8A9-4DBD-82C3-4C69CF58891F}" type="presOf" srcId="{89CE4722-3211-498C-B99B-74138DA7FCEC}" destId="{32BFE923-6F81-4A62-9D21-B2F5A370BB59}" srcOrd="0" destOrd="0" presId="urn:microsoft.com/office/officeart/2005/8/layout/gear1"/>
    <dgm:cxn modelId="{9AC4A6CF-3EEF-44CD-B3D0-200420E57D41}" type="presOf" srcId="{E3AEA4B8-E0A8-446B-8C2B-1F2A0B38819B}" destId="{0ABB9390-E84A-4377-9AFD-6877DD4FF911}" srcOrd="2" destOrd="0" presId="urn:microsoft.com/office/officeart/2005/8/layout/gear1"/>
    <dgm:cxn modelId="{0B1BF61F-FBA2-4A0A-A520-460BB759460C}" type="presOf" srcId="{E3AEA4B8-E0A8-446B-8C2B-1F2A0B38819B}" destId="{9E61202D-476C-4358-B884-725149D428A0}" srcOrd="0" destOrd="0" presId="urn:microsoft.com/office/officeart/2005/8/layout/gear1"/>
    <dgm:cxn modelId="{D49D40C7-4BF7-4503-9E21-789CB6EB29A5}" type="presOf" srcId="{5DD03F11-BA19-4982-9D78-583C19DCB368}" destId="{40765D9A-6405-499B-8A00-5CDAE4D66457}" srcOrd="1" destOrd="0" presId="urn:microsoft.com/office/officeart/2005/8/layout/gear1"/>
    <dgm:cxn modelId="{C290AD99-33ED-4C0B-AF55-B93A0D084447}" srcId="{DEAA5837-C5F7-46F5-9E13-B4654A0DCE66}" destId="{CEED03EA-62E6-4533-BA10-916592C55C32}" srcOrd="0" destOrd="0" parTransId="{2378E8C2-0D07-4630-94B6-81779A77E598}" sibTransId="{56CADFC5-96C7-495E-93BF-1AC20BECFFF8}"/>
    <dgm:cxn modelId="{55A8EEB0-6792-4FF2-9918-E830E438FD2B}" type="presOf" srcId="{56CADFC5-96C7-495E-93BF-1AC20BECFFF8}" destId="{3D58865D-9710-419A-9C14-30B24293F944}" srcOrd="0" destOrd="0" presId="urn:microsoft.com/office/officeart/2005/8/layout/gear1"/>
    <dgm:cxn modelId="{F4CB9EF5-FC0F-42F6-A6A4-AEC6C7D21AF2}" srcId="{DEAA5837-C5F7-46F5-9E13-B4654A0DCE66}" destId="{5DD03F11-BA19-4982-9D78-583C19DCB368}" srcOrd="2" destOrd="0" parTransId="{F0C45D2B-6484-4E79-984C-8B498EE64CF7}" sibTransId="{89CE4722-3211-498C-B99B-74138DA7FCEC}"/>
    <dgm:cxn modelId="{7FBA5FA5-68E2-4AB6-A3DD-72001FBAA881}" type="presParOf" srcId="{44B2C820-E8C2-4FD5-B1B6-39D462E5A276}" destId="{81E49811-9916-4C10-B069-1AD08948CF5A}" srcOrd="0" destOrd="0" presId="urn:microsoft.com/office/officeart/2005/8/layout/gear1"/>
    <dgm:cxn modelId="{1D26426A-698E-4FA2-82A0-64B2DAF0C2B6}" type="presParOf" srcId="{44B2C820-E8C2-4FD5-B1B6-39D462E5A276}" destId="{6DECFC4C-4752-4F43-885B-D9198863E765}" srcOrd="1" destOrd="0" presId="urn:microsoft.com/office/officeart/2005/8/layout/gear1"/>
    <dgm:cxn modelId="{567F09A7-70C2-4641-B780-591EBE9EA614}" type="presParOf" srcId="{44B2C820-E8C2-4FD5-B1B6-39D462E5A276}" destId="{E3F25BF5-56C2-47AC-8233-9A3928312204}" srcOrd="2" destOrd="0" presId="urn:microsoft.com/office/officeart/2005/8/layout/gear1"/>
    <dgm:cxn modelId="{EEF71890-8C4E-407A-980F-21BF1C375FD6}" type="presParOf" srcId="{44B2C820-E8C2-4FD5-B1B6-39D462E5A276}" destId="{9E61202D-476C-4358-B884-725149D428A0}" srcOrd="3" destOrd="0" presId="urn:microsoft.com/office/officeart/2005/8/layout/gear1"/>
    <dgm:cxn modelId="{67F2CD91-F1A1-4162-95DE-17CC347123DB}" type="presParOf" srcId="{44B2C820-E8C2-4FD5-B1B6-39D462E5A276}" destId="{46B21D6C-4301-48D4-B5E7-E2A87B61306E}" srcOrd="4" destOrd="0" presId="urn:microsoft.com/office/officeart/2005/8/layout/gear1"/>
    <dgm:cxn modelId="{75B48448-C39A-49EE-9361-0CDD8F823654}" type="presParOf" srcId="{44B2C820-E8C2-4FD5-B1B6-39D462E5A276}" destId="{0ABB9390-E84A-4377-9AFD-6877DD4FF911}" srcOrd="5" destOrd="0" presId="urn:microsoft.com/office/officeart/2005/8/layout/gear1"/>
    <dgm:cxn modelId="{7EEA3F9E-6658-4711-B149-02C5B3E51ECB}" type="presParOf" srcId="{44B2C820-E8C2-4FD5-B1B6-39D462E5A276}" destId="{E4AD960E-BACE-423A-9EF1-34F93A0A41D3}" srcOrd="6" destOrd="0" presId="urn:microsoft.com/office/officeart/2005/8/layout/gear1"/>
    <dgm:cxn modelId="{2542B066-E326-425B-AE11-2502C57F93E9}" type="presParOf" srcId="{44B2C820-E8C2-4FD5-B1B6-39D462E5A276}" destId="{40765D9A-6405-499B-8A00-5CDAE4D66457}" srcOrd="7" destOrd="0" presId="urn:microsoft.com/office/officeart/2005/8/layout/gear1"/>
    <dgm:cxn modelId="{9DBD8A55-9801-4ED8-83CE-8F8063388E79}" type="presParOf" srcId="{44B2C820-E8C2-4FD5-B1B6-39D462E5A276}" destId="{C32BA5EA-C751-4927-828C-E9D44715ADED}" srcOrd="8" destOrd="0" presId="urn:microsoft.com/office/officeart/2005/8/layout/gear1"/>
    <dgm:cxn modelId="{FC783B5F-FD9C-4AB2-BF99-4DD94CC3AFE6}" type="presParOf" srcId="{44B2C820-E8C2-4FD5-B1B6-39D462E5A276}" destId="{666B4A84-55F1-49F9-99C6-38A84FAFED06}" srcOrd="9" destOrd="0" presId="urn:microsoft.com/office/officeart/2005/8/layout/gear1"/>
    <dgm:cxn modelId="{9FA138F4-AFF0-43A3-96C7-7F2709BE086E}" type="presParOf" srcId="{44B2C820-E8C2-4FD5-B1B6-39D462E5A276}" destId="{3D58865D-9710-419A-9C14-30B24293F944}" srcOrd="10" destOrd="0" presId="urn:microsoft.com/office/officeart/2005/8/layout/gear1"/>
    <dgm:cxn modelId="{0D9A563B-7CBA-4A47-9463-4286E702D10F}" type="presParOf" srcId="{44B2C820-E8C2-4FD5-B1B6-39D462E5A276}" destId="{5093338E-5766-447A-98AC-AE5E35F900F3}" srcOrd="11" destOrd="0" presId="urn:microsoft.com/office/officeart/2005/8/layout/gear1"/>
    <dgm:cxn modelId="{B7E327F3-98BF-4D30-9E36-CDEF69DE1A70}" type="presParOf" srcId="{44B2C820-E8C2-4FD5-B1B6-39D462E5A276}" destId="{32BFE923-6F81-4A62-9D21-B2F5A370BB59}" srcOrd="12" destOrd="0" presId="urn:microsoft.com/office/officeart/2005/8/layout/gear1"/>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EAA5837-C5F7-46F5-9E13-B4654A0DCE66}" type="doc">
      <dgm:prSet loTypeId="urn:microsoft.com/office/officeart/2005/8/layout/gear1" loCatId="process" qsTypeId="urn:microsoft.com/office/officeart/2005/8/quickstyle/3d2#3" qsCatId="3D" csTypeId="urn:microsoft.com/office/officeart/2005/8/colors/accent3_2" csCatId="accent3" phldr="1"/>
      <dgm:spPr/>
    </dgm:pt>
    <dgm:pt modelId="{CEED03EA-62E6-4533-BA10-916592C55C32}">
      <dgm:prSet phldrT="[Texte]"/>
      <dgm:spPr/>
      <dgm:t>
        <a:bodyPr/>
        <a:lstStyle/>
        <a:p>
          <a:r>
            <a:rPr lang="fr-FR" b="1" dirty="0">
              <a:solidFill>
                <a:schemeClr val="tx1"/>
              </a:solidFill>
            </a:rPr>
            <a:t>Formation</a:t>
          </a:r>
          <a:endParaRPr lang="fr-FR" dirty="0">
            <a:solidFill>
              <a:schemeClr val="tx1"/>
            </a:solidFill>
          </a:endParaRPr>
        </a:p>
      </dgm:t>
    </dgm:pt>
    <dgm:pt modelId="{2378E8C2-0D07-4630-94B6-81779A77E598}" type="parTrans" cxnId="{C290AD99-33ED-4C0B-AF55-B93A0D084447}">
      <dgm:prSet/>
      <dgm:spPr/>
      <dgm:t>
        <a:bodyPr/>
        <a:lstStyle/>
        <a:p>
          <a:endParaRPr lang="fr-FR"/>
        </a:p>
      </dgm:t>
    </dgm:pt>
    <dgm:pt modelId="{56CADFC5-96C7-495E-93BF-1AC20BECFFF8}" type="sibTrans" cxnId="{C290AD99-33ED-4C0B-AF55-B93A0D084447}">
      <dgm:prSet/>
      <dgm:spPr/>
      <dgm:t>
        <a:bodyPr/>
        <a:lstStyle/>
        <a:p>
          <a:endParaRPr lang="fr-FR"/>
        </a:p>
      </dgm:t>
    </dgm:pt>
    <dgm:pt modelId="{E3AEA4B8-E0A8-446B-8C2B-1F2A0B38819B}">
      <dgm:prSet phldrT="[Texte]"/>
      <dgm:spPr/>
      <dgm:t>
        <a:bodyPr/>
        <a:lstStyle/>
        <a:p>
          <a:r>
            <a:rPr lang="fr-FR" b="1" dirty="0">
              <a:solidFill>
                <a:schemeClr val="tx1"/>
              </a:solidFill>
            </a:rPr>
            <a:t>de</a:t>
          </a:r>
          <a:endParaRPr lang="fr-FR" dirty="0">
            <a:solidFill>
              <a:schemeClr val="tx1"/>
            </a:solidFill>
          </a:endParaRPr>
        </a:p>
      </dgm:t>
    </dgm:pt>
    <dgm:pt modelId="{37764947-B92B-43CA-BF38-F038CBCD72FD}" type="parTrans" cxnId="{641D01B9-6FB7-4225-BE97-3C2434D634A6}">
      <dgm:prSet/>
      <dgm:spPr/>
      <dgm:t>
        <a:bodyPr/>
        <a:lstStyle/>
        <a:p>
          <a:endParaRPr lang="fr-FR"/>
        </a:p>
      </dgm:t>
    </dgm:pt>
    <dgm:pt modelId="{D228E9DF-0277-472B-BB58-504A30227CAD}" type="sibTrans" cxnId="{641D01B9-6FB7-4225-BE97-3C2434D634A6}">
      <dgm:prSet/>
      <dgm:spPr/>
      <dgm:t>
        <a:bodyPr/>
        <a:lstStyle/>
        <a:p>
          <a:endParaRPr lang="fr-FR"/>
        </a:p>
      </dgm:t>
    </dgm:pt>
    <dgm:pt modelId="{5DD03F11-BA19-4982-9D78-583C19DCB368}">
      <dgm:prSet phldrT="[Texte]"/>
      <dgm:spPr/>
      <dgm:t>
        <a:bodyPr/>
        <a:lstStyle/>
        <a:p>
          <a:r>
            <a:rPr lang="fr-FR" b="1" dirty="0">
              <a:solidFill>
                <a:schemeClr val="tx1"/>
              </a:solidFill>
            </a:rPr>
            <a:t>Offre</a:t>
          </a:r>
          <a:endParaRPr lang="fr-FR" dirty="0">
            <a:solidFill>
              <a:schemeClr val="tx1"/>
            </a:solidFill>
          </a:endParaRPr>
        </a:p>
      </dgm:t>
    </dgm:pt>
    <dgm:pt modelId="{F0C45D2B-6484-4E79-984C-8B498EE64CF7}" type="parTrans" cxnId="{F4CB9EF5-FC0F-42F6-A6A4-AEC6C7D21AF2}">
      <dgm:prSet/>
      <dgm:spPr/>
      <dgm:t>
        <a:bodyPr/>
        <a:lstStyle/>
        <a:p>
          <a:endParaRPr lang="fr-FR"/>
        </a:p>
      </dgm:t>
    </dgm:pt>
    <dgm:pt modelId="{89CE4722-3211-498C-B99B-74138DA7FCEC}" type="sibTrans" cxnId="{F4CB9EF5-FC0F-42F6-A6A4-AEC6C7D21AF2}">
      <dgm:prSet/>
      <dgm:spPr/>
      <dgm:t>
        <a:bodyPr/>
        <a:lstStyle/>
        <a:p>
          <a:endParaRPr lang="fr-FR"/>
        </a:p>
      </dgm:t>
    </dgm:pt>
    <dgm:pt modelId="{44B2C820-E8C2-4FD5-B1B6-39D462E5A276}" type="pres">
      <dgm:prSet presAssocID="{DEAA5837-C5F7-46F5-9E13-B4654A0DCE66}" presName="composite" presStyleCnt="0">
        <dgm:presLayoutVars>
          <dgm:chMax val="3"/>
          <dgm:animLvl val="lvl"/>
          <dgm:resizeHandles val="exact"/>
        </dgm:presLayoutVars>
      </dgm:prSet>
      <dgm:spPr/>
    </dgm:pt>
    <dgm:pt modelId="{81E49811-9916-4C10-B069-1AD08948CF5A}" type="pres">
      <dgm:prSet presAssocID="{CEED03EA-62E6-4533-BA10-916592C55C32}" presName="gear1" presStyleLbl="node1" presStyleIdx="0" presStyleCnt="3">
        <dgm:presLayoutVars>
          <dgm:chMax val="1"/>
          <dgm:bulletEnabled val="1"/>
        </dgm:presLayoutVars>
      </dgm:prSet>
      <dgm:spPr/>
      <dgm:t>
        <a:bodyPr/>
        <a:lstStyle/>
        <a:p>
          <a:endParaRPr lang="fr-FR"/>
        </a:p>
      </dgm:t>
    </dgm:pt>
    <dgm:pt modelId="{6DECFC4C-4752-4F43-885B-D9198863E765}" type="pres">
      <dgm:prSet presAssocID="{CEED03EA-62E6-4533-BA10-916592C55C32}" presName="gear1srcNode" presStyleLbl="node1" presStyleIdx="0" presStyleCnt="3"/>
      <dgm:spPr/>
      <dgm:t>
        <a:bodyPr/>
        <a:lstStyle/>
        <a:p>
          <a:endParaRPr lang="fr-FR"/>
        </a:p>
      </dgm:t>
    </dgm:pt>
    <dgm:pt modelId="{E3F25BF5-56C2-47AC-8233-9A3928312204}" type="pres">
      <dgm:prSet presAssocID="{CEED03EA-62E6-4533-BA10-916592C55C32}" presName="gear1dstNode" presStyleLbl="node1" presStyleIdx="0" presStyleCnt="3"/>
      <dgm:spPr/>
      <dgm:t>
        <a:bodyPr/>
        <a:lstStyle/>
        <a:p>
          <a:endParaRPr lang="fr-FR"/>
        </a:p>
      </dgm:t>
    </dgm:pt>
    <dgm:pt modelId="{9E61202D-476C-4358-B884-725149D428A0}" type="pres">
      <dgm:prSet presAssocID="{E3AEA4B8-E0A8-446B-8C2B-1F2A0B38819B}" presName="gear2" presStyleLbl="node1" presStyleIdx="1" presStyleCnt="3">
        <dgm:presLayoutVars>
          <dgm:chMax val="1"/>
          <dgm:bulletEnabled val="1"/>
        </dgm:presLayoutVars>
      </dgm:prSet>
      <dgm:spPr/>
      <dgm:t>
        <a:bodyPr/>
        <a:lstStyle/>
        <a:p>
          <a:endParaRPr lang="fr-FR"/>
        </a:p>
      </dgm:t>
    </dgm:pt>
    <dgm:pt modelId="{46B21D6C-4301-48D4-B5E7-E2A87B61306E}" type="pres">
      <dgm:prSet presAssocID="{E3AEA4B8-E0A8-446B-8C2B-1F2A0B38819B}" presName="gear2srcNode" presStyleLbl="node1" presStyleIdx="1" presStyleCnt="3"/>
      <dgm:spPr/>
      <dgm:t>
        <a:bodyPr/>
        <a:lstStyle/>
        <a:p>
          <a:endParaRPr lang="fr-FR"/>
        </a:p>
      </dgm:t>
    </dgm:pt>
    <dgm:pt modelId="{0ABB9390-E84A-4377-9AFD-6877DD4FF911}" type="pres">
      <dgm:prSet presAssocID="{E3AEA4B8-E0A8-446B-8C2B-1F2A0B38819B}" presName="gear2dstNode" presStyleLbl="node1" presStyleIdx="1" presStyleCnt="3"/>
      <dgm:spPr/>
      <dgm:t>
        <a:bodyPr/>
        <a:lstStyle/>
        <a:p>
          <a:endParaRPr lang="fr-FR"/>
        </a:p>
      </dgm:t>
    </dgm:pt>
    <dgm:pt modelId="{E4AD960E-BACE-423A-9EF1-34F93A0A41D3}" type="pres">
      <dgm:prSet presAssocID="{5DD03F11-BA19-4982-9D78-583C19DCB368}" presName="gear3" presStyleLbl="node1" presStyleIdx="2" presStyleCnt="3"/>
      <dgm:spPr/>
      <dgm:t>
        <a:bodyPr/>
        <a:lstStyle/>
        <a:p>
          <a:endParaRPr lang="fr-FR"/>
        </a:p>
      </dgm:t>
    </dgm:pt>
    <dgm:pt modelId="{40765D9A-6405-499B-8A00-5CDAE4D66457}" type="pres">
      <dgm:prSet presAssocID="{5DD03F11-BA19-4982-9D78-583C19DCB368}" presName="gear3tx" presStyleLbl="node1" presStyleIdx="2" presStyleCnt="3">
        <dgm:presLayoutVars>
          <dgm:chMax val="1"/>
          <dgm:bulletEnabled val="1"/>
        </dgm:presLayoutVars>
      </dgm:prSet>
      <dgm:spPr/>
      <dgm:t>
        <a:bodyPr/>
        <a:lstStyle/>
        <a:p>
          <a:endParaRPr lang="fr-FR"/>
        </a:p>
      </dgm:t>
    </dgm:pt>
    <dgm:pt modelId="{C32BA5EA-C751-4927-828C-E9D44715ADED}" type="pres">
      <dgm:prSet presAssocID="{5DD03F11-BA19-4982-9D78-583C19DCB368}" presName="gear3srcNode" presStyleLbl="node1" presStyleIdx="2" presStyleCnt="3"/>
      <dgm:spPr/>
      <dgm:t>
        <a:bodyPr/>
        <a:lstStyle/>
        <a:p>
          <a:endParaRPr lang="fr-FR"/>
        </a:p>
      </dgm:t>
    </dgm:pt>
    <dgm:pt modelId="{666B4A84-55F1-49F9-99C6-38A84FAFED06}" type="pres">
      <dgm:prSet presAssocID="{5DD03F11-BA19-4982-9D78-583C19DCB368}" presName="gear3dstNode" presStyleLbl="node1" presStyleIdx="2" presStyleCnt="3"/>
      <dgm:spPr/>
      <dgm:t>
        <a:bodyPr/>
        <a:lstStyle/>
        <a:p>
          <a:endParaRPr lang="fr-FR"/>
        </a:p>
      </dgm:t>
    </dgm:pt>
    <dgm:pt modelId="{3D58865D-9710-419A-9C14-30B24293F944}" type="pres">
      <dgm:prSet presAssocID="{56CADFC5-96C7-495E-93BF-1AC20BECFFF8}" presName="connector1" presStyleLbl="sibTrans2D1" presStyleIdx="0" presStyleCnt="3"/>
      <dgm:spPr/>
      <dgm:t>
        <a:bodyPr/>
        <a:lstStyle/>
        <a:p>
          <a:endParaRPr lang="fr-FR"/>
        </a:p>
      </dgm:t>
    </dgm:pt>
    <dgm:pt modelId="{5093338E-5766-447A-98AC-AE5E35F900F3}" type="pres">
      <dgm:prSet presAssocID="{D228E9DF-0277-472B-BB58-504A30227CAD}" presName="connector2" presStyleLbl="sibTrans2D1" presStyleIdx="1" presStyleCnt="3"/>
      <dgm:spPr/>
      <dgm:t>
        <a:bodyPr/>
        <a:lstStyle/>
        <a:p>
          <a:endParaRPr lang="fr-FR"/>
        </a:p>
      </dgm:t>
    </dgm:pt>
    <dgm:pt modelId="{32BFE923-6F81-4A62-9D21-B2F5A370BB59}" type="pres">
      <dgm:prSet presAssocID="{89CE4722-3211-498C-B99B-74138DA7FCEC}" presName="connector3" presStyleLbl="sibTrans2D1" presStyleIdx="2" presStyleCnt="3"/>
      <dgm:spPr/>
      <dgm:t>
        <a:bodyPr/>
        <a:lstStyle/>
        <a:p>
          <a:endParaRPr lang="fr-FR"/>
        </a:p>
      </dgm:t>
    </dgm:pt>
  </dgm:ptLst>
  <dgm:cxnLst>
    <dgm:cxn modelId="{A45FCE91-73FD-42A8-9D14-3E886C16AC94}" type="presOf" srcId="{E3AEA4B8-E0A8-446B-8C2B-1F2A0B38819B}" destId="{0ABB9390-E84A-4377-9AFD-6877DD4FF911}" srcOrd="2" destOrd="0" presId="urn:microsoft.com/office/officeart/2005/8/layout/gear1"/>
    <dgm:cxn modelId="{E308BDE9-A22B-4BD1-9A58-BB2E526A0978}" type="presOf" srcId="{56CADFC5-96C7-495E-93BF-1AC20BECFFF8}" destId="{3D58865D-9710-419A-9C14-30B24293F944}" srcOrd="0" destOrd="0" presId="urn:microsoft.com/office/officeart/2005/8/layout/gear1"/>
    <dgm:cxn modelId="{03F86CA2-F304-4328-8107-48EDA91D1BA3}" type="presOf" srcId="{CEED03EA-62E6-4533-BA10-916592C55C32}" destId="{81E49811-9916-4C10-B069-1AD08948CF5A}" srcOrd="0" destOrd="0" presId="urn:microsoft.com/office/officeart/2005/8/layout/gear1"/>
    <dgm:cxn modelId="{641D01B9-6FB7-4225-BE97-3C2434D634A6}" srcId="{DEAA5837-C5F7-46F5-9E13-B4654A0DCE66}" destId="{E3AEA4B8-E0A8-446B-8C2B-1F2A0B38819B}" srcOrd="1" destOrd="0" parTransId="{37764947-B92B-43CA-BF38-F038CBCD72FD}" sibTransId="{D228E9DF-0277-472B-BB58-504A30227CAD}"/>
    <dgm:cxn modelId="{C0390EBE-83C2-4154-8909-34A26BC0E53D}" type="presOf" srcId="{CEED03EA-62E6-4533-BA10-916592C55C32}" destId="{E3F25BF5-56C2-47AC-8233-9A3928312204}" srcOrd="2" destOrd="0" presId="urn:microsoft.com/office/officeart/2005/8/layout/gear1"/>
    <dgm:cxn modelId="{BDC22738-C66A-4736-884F-4AF3C2472938}" type="presOf" srcId="{E3AEA4B8-E0A8-446B-8C2B-1F2A0B38819B}" destId="{9E61202D-476C-4358-B884-725149D428A0}" srcOrd="0" destOrd="0" presId="urn:microsoft.com/office/officeart/2005/8/layout/gear1"/>
    <dgm:cxn modelId="{B54C5250-788D-4B2E-A011-C5E2C2C91CD5}" type="presOf" srcId="{5DD03F11-BA19-4982-9D78-583C19DCB368}" destId="{666B4A84-55F1-49F9-99C6-38A84FAFED06}" srcOrd="3" destOrd="0" presId="urn:microsoft.com/office/officeart/2005/8/layout/gear1"/>
    <dgm:cxn modelId="{C0FFB526-9D4B-4102-A368-D35C0B6CD511}" type="presOf" srcId="{DEAA5837-C5F7-46F5-9E13-B4654A0DCE66}" destId="{44B2C820-E8C2-4FD5-B1B6-39D462E5A276}" srcOrd="0" destOrd="0" presId="urn:microsoft.com/office/officeart/2005/8/layout/gear1"/>
    <dgm:cxn modelId="{1CAE32A6-772D-402B-A626-5853BC62945D}" type="presOf" srcId="{CEED03EA-62E6-4533-BA10-916592C55C32}" destId="{6DECFC4C-4752-4F43-885B-D9198863E765}" srcOrd="1" destOrd="0" presId="urn:microsoft.com/office/officeart/2005/8/layout/gear1"/>
    <dgm:cxn modelId="{2F867CC7-7500-4016-A76C-6DBD77DFFEE8}" type="presOf" srcId="{5DD03F11-BA19-4982-9D78-583C19DCB368}" destId="{C32BA5EA-C751-4927-828C-E9D44715ADED}" srcOrd="2" destOrd="0" presId="urn:microsoft.com/office/officeart/2005/8/layout/gear1"/>
    <dgm:cxn modelId="{D0A03931-B140-46AC-AC04-AE3BACE0D367}" type="presOf" srcId="{5DD03F11-BA19-4982-9D78-583C19DCB368}" destId="{40765D9A-6405-499B-8A00-5CDAE4D66457}" srcOrd="1" destOrd="0" presId="urn:microsoft.com/office/officeart/2005/8/layout/gear1"/>
    <dgm:cxn modelId="{D3326785-E294-42C8-A408-4EBFF8C5D8D8}" type="presOf" srcId="{E3AEA4B8-E0A8-446B-8C2B-1F2A0B38819B}" destId="{46B21D6C-4301-48D4-B5E7-E2A87B61306E}" srcOrd="1" destOrd="0" presId="urn:microsoft.com/office/officeart/2005/8/layout/gear1"/>
    <dgm:cxn modelId="{83C46547-A19F-441C-B335-34D056E13CDA}" type="presOf" srcId="{D228E9DF-0277-472B-BB58-504A30227CAD}" destId="{5093338E-5766-447A-98AC-AE5E35F900F3}" srcOrd="0" destOrd="0" presId="urn:microsoft.com/office/officeart/2005/8/layout/gear1"/>
    <dgm:cxn modelId="{C290AD99-33ED-4C0B-AF55-B93A0D084447}" srcId="{DEAA5837-C5F7-46F5-9E13-B4654A0DCE66}" destId="{CEED03EA-62E6-4533-BA10-916592C55C32}" srcOrd="0" destOrd="0" parTransId="{2378E8C2-0D07-4630-94B6-81779A77E598}" sibTransId="{56CADFC5-96C7-495E-93BF-1AC20BECFFF8}"/>
    <dgm:cxn modelId="{85EC8625-788F-46EF-80EC-3164E99A3DA6}" type="presOf" srcId="{5DD03F11-BA19-4982-9D78-583C19DCB368}" destId="{E4AD960E-BACE-423A-9EF1-34F93A0A41D3}" srcOrd="0" destOrd="0" presId="urn:microsoft.com/office/officeart/2005/8/layout/gear1"/>
    <dgm:cxn modelId="{F4CB9EF5-FC0F-42F6-A6A4-AEC6C7D21AF2}" srcId="{DEAA5837-C5F7-46F5-9E13-B4654A0DCE66}" destId="{5DD03F11-BA19-4982-9D78-583C19DCB368}" srcOrd="2" destOrd="0" parTransId="{F0C45D2B-6484-4E79-984C-8B498EE64CF7}" sibTransId="{89CE4722-3211-498C-B99B-74138DA7FCEC}"/>
    <dgm:cxn modelId="{A1DF26D5-ACFB-4DB5-B39B-441DF1D9AF09}" type="presOf" srcId="{89CE4722-3211-498C-B99B-74138DA7FCEC}" destId="{32BFE923-6F81-4A62-9D21-B2F5A370BB59}" srcOrd="0" destOrd="0" presId="urn:microsoft.com/office/officeart/2005/8/layout/gear1"/>
    <dgm:cxn modelId="{C1AD52C6-4B20-477D-84A7-F3074F636FEE}" type="presParOf" srcId="{44B2C820-E8C2-4FD5-B1B6-39D462E5A276}" destId="{81E49811-9916-4C10-B069-1AD08948CF5A}" srcOrd="0" destOrd="0" presId="urn:microsoft.com/office/officeart/2005/8/layout/gear1"/>
    <dgm:cxn modelId="{7C0AA235-D072-48A8-B8D8-353622262ED9}" type="presParOf" srcId="{44B2C820-E8C2-4FD5-B1B6-39D462E5A276}" destId="{6DECFC4C-4752-4F43-885B-D9198863E765}" srcOrd="1" destOrd="0" presId="urn:microsoft.com/office/officeart/2005/8/layout/gear1"/>
    <dgm:cxn modelId="{EA08DCDD-C518-438A-94D5-FD1790084EB5}" type="presParOf" srcId="{44B2C820-E8C2-4FD5-B1B6-39D462E5A276}" destId="{E3F25BF5-56C2-47AC-8233-9A3928312204}" srcOrd="2" destOrd="0" presId="urn:microsoft.com/office/officeart/2005/8/layout/gear1"/>
    <dgm:cxn modelId="{FAFDD019-9021-42A1-998A-DEE2663B3915}" type="presParOf" srcId="{44B2C820-E8C2-4FD5-B1B6-39D462E5A276}" destId="{9E61202D-476C-4358-B884-725149D428A0}" srcOrd="3" destOrd="0" presId="urn:microsoft.com/office/officeart/2005/8/layout/gear1"/>
    <dgm:cxn modelId="{FB3FF927-716E-4C47-9888-A2188463B8A3}" type="presParOf" srcId="{44B2C820-E8C2-4FD5-B1B6-39D462E5A276}" destId="{46B21D6C-4301-48D4-B5E7-E2A87B61306E}" srcOrd="4" destOrd="0" presId="urn:microsoft.com/office/officeart/2005/8/layout/gear1"/>
    <dgm:cxn modelId="{52E4A0AE-1756-4945-AEA4-09C832E214AF}" type="presParOf" srcId="{44B2C820-E8C2-4FD5-B1B6-39D462E5A276}" destId="{0ABB9390-E84A-4377-9AFD-6877DD4FF911}" srcOrd="5" destOrd="0" presId="urn:microsoft.com/office/officeart/2005/8/layout/gear1"/>
    <dgm:cxn modelId="{3769A84D-6E19-4CD7-B188-D973AA2523E5}" type="presParOf" srcId="{44B2C820-E8C2-4FD5-B1B6-39D462E5A276}" destId="{E4AD960E-BACE-423A-9EF1-34F93A0A41D3}" srcOrd="6" destOrd="0" presId="urn:microsoft.com/office/officeart/2005/8/layout/gear1"/>
    <dgm:cxn modelId="{84DA9BAD-B45A-4B62-9FEE-DD02DB90EF1A}" type="presParOf" srcId="{44B2C820-E8C2-4FD5-B1B6-39D462E5A276}" destId="{40765D9A-6405-499B-8A00-5CDAE4D66457}" srcOrd="7" destOrd="0" presId="urn:microsoft.com/office/officeart/2005/8/layout/gear1"/>
    <dgm:cxn modelId="{31599438-B6F7-4924-B7BB-7D855A8EE8BA}" type="presParOf" srcId="{44B2C820-E8C2-4FD5-B1B6-39D462E5A276}" destId="{C32BA5EA-C751-4927-828C-E9D44715ADED}" srcOrd="8" destOrd="0" presId="urn:microsoft.com/office/officeart/2005/8/layout/gear1"/>
    <dgm:cxn modelId="{D0FCF34A-737A-481B-ABF3-61F5A7066891}" type="presParOf" srcId="{44B2C820-E8C2-4FD5-B1B6-39D462E5A276}" destId="{666B4A84-55F1-49F9-99C6-38A84FAFED06}" srcOrd="9" destOrd="0" presId="urn:microsoft.com/office/officeart/2005/8/layout/gear1"/>
    <dgm:cxn modelId="{F3B371EB-58E9-4C52-A5DC-DB8B3ECE5EA9}" type="presParOf" srcId="{44B2C820-E8C2-4FD5-B1B6-39D462E5A276}" destId="{3D58865D-9710-419A-9C14-30B24293F944}" srcOrd="10" destOrd="0" presId="urn:microsoft.com/office/officeart/2005/8/layout/gear1"/>
    <dgm:cxn modelId="{7725F32E-CAE5-4B80-90B3-9A519F45F3C3}" type="presParOf" srcId="{44B2C820-E8C2-4FD5-B1B6-39D462E5A276}" destId="{5093338E-5766-447A-98AC-AE5E35F900F3}" srcOrd="11" destOrd="0" presId="urn:microsoft.com/office/officeart/2005/8/layout/gear1"/>
    <dgm:cxn modelId="{5941E5F0-162E-4662-8AC4-1B62884C5678}" type="presParOf" srcId="{44B2C820-E8C2-4FD5-B1B6-39D462E5A276}" destId="{32BFE923-6F81-4A62-9D21-B2F5A370BB59}" srcOrd="12" destOrd="0" presId="urn:microsoft.com/office/officeart/2005/8/layout/gear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EAA5837-C5F7-46F5-9E13-B4654A0DCE66}" type="doc">
      <dgm:prSet loTypeId="urn:microsoft.com/office/officeart/2005/8/layout/gear1" loCatId="process" qsTypeId="urn:microsoft.com/office/officeart/2005/8/quickstyle/3d2#2" qsCatId="3D" csTypeId="urn:microsoft.com/office/officeart/2005/8/colors/accent3_2" csCatId="accent3" phldr="1"/>
      <dgm:spPr/>
    </dgm:pt>
    <dgm:pt modelId="{CEED03EA-62E6-4533-BA10-916592C55C32}">
      <dgm:prSet phldrT="[Texte]"/>
      <dgm:spPr/>
      <dgm:t>
        <a:bodyPr/>
        <a:lstStyle/>
        <a:p>
          <a:r>
            <a:rPr lang="fr-FR" b="1" dirty="0">
              <a:solidFill>
                <a:schemeClr val="tx1"/>
              </a:solidFill>
            </a:rPr>
            <a:t>Formation</a:t>
          </a:r>
          <a:endParaRPr lang="fr-FR" dirty="0">
            <a:solidFill>
              <a:schemeClr val="tx1"/>
            </a:solidFill>
          </a:endParaRPr>
        </a:p>
      </dgm:t>
    </dgm:pt>
    <dgm:pt modelId="{2378E8C2-0D07-4630-94B6-81779A77E598}" type="parTrans" cxnId="{C290AD99-33ED-4C0B-AF55-B93A0D084447}">
      <dgm:prSet/>
      <dgm:spPr/>
      <dgm:t>
        <a:bodyPr/>
        <a:lstStyle/>
        <a:p>
          <a:endParaRPr lang="fr-FR"/>
        </a:p>
      </dgm:t>
    </dgm:pt>
    <dgm:pt modelId="{56CADFC5-96C7-495E-93BF-1AC20BECFFF8}" type="sibTrans" cxnId="{C290AD99-33ED-4C0B-AF55-B93A0D084447}">
      <dgm:prSet/>
      <dgm:spPr/>
      <dgm:t>
        <a:bodyPr/>
        <a:lstStyle/>
        <a:p>
          <a:endParaRPr lang="fr-FR"/>
        </a:p>
      </dgm:t>
    </dgm:pt>
    <dgm:pt modelId="{E3AEA4B8-E0A8-446B-8C2B-1F2A0B38819B}">
      <dgm:prSet phldrT="[Texte]"/>
      <dgm:spPr/>
      <dgm:t>
        <a:bodyPr/>
        <a:lstStyle/>
        <a:p>
          <a:r>
            <a:rPr lang="fr-FR" b="1" dirty="0">
              <a:solidFill>
                <a:schemeClr val="tx1"/>
              </a:solidFill>
            </a:rPr>
            <a:t>de</a:t>
          </a:r>
          <a:endParaRPr lang="fr-FR" dirty="0">
            <a:solidFill>
              <a:schemeClr val="tx1"/>
            </a:solidFill>
          </a:endParaRPr>
        </a:p>
      </dgm:t>
    </dgm:pt>
    <dgm:pt modelId="{37764947-B92B-43CA-BF38-F038CBCD72FD}" type="parTrans" cxnId="{641D01B9-6FB7-4225-BE97-3C2434D634A6}">
      <dgm:prSet/>
      <dgm:spPr/>
      <dgm:t>
        <a:bodyPr/>
        <a:lstStyle/>
        <a:p>
          <a:endParaRPr lang="fr-FR"/>
        </a:p>
      </dgm:t>
    </dgm:pt>
    <dgm:pt modelId="{D228E9DF-0277-472B-BB58-504A30227CAD}" type="sibTrans" cxnId="{641D01B9-6FB7-4225-BE97-3C2434D634A6}">
      <dgm:prSet/>
      <dgm:spPr/>
      <dgm:t>
        <a:bodyPr/>
        <a:lstStyle/>
        <a:p>
          <a:endParaRPr lang="fr-FR"/>
        </a:p>
      </dgm:t>
    </dgm:pt>
    <dgm:pt modelId="{5DD03F11-BA19-4982-9D78-583C19DCB368}">
      <dgm:prSet phldrT="[Texte]"/>
      <dgm:spPr/>
      <dgm:t>
        <a:bodyPr/>
        <a:lstStyle/>
        <a:p>
          <a:r>
            <a:rPr lang="fr-FR" b="1" dirty="0">
              <a:solidFill>
                <a:schemeClr val="tx1"/>
              </a:solidFill>
            </a:rPr>
            <a:t>Offre</a:t>
          </a:r>
          <a:endParaRPr lang="fr-FR" dirty="0">
            <a:solidFill>
              <a:schemeClr val="tx1"/>
            </a:solidFill>
          </a:endParaRPr>
        </a:p>
      </dgm:t>
    </dgm:pt>
    <dgm:pt modelId="{F0C45D2B-6484-4E79-984C-8B498EE64CF7}" type="parTrans" cxnId="{F4CB9EF5-FC0F-42F6-A6A4-AEC6C7D21AF2}">
      <dgm:prSet/>
      <dgm:spPr/>
      <dgm:t>
        <a:bodyPr/>
        <a:lstStyle/>
        <a:p>
          <a:endParaRPr lang="fr-FR"/>
        </a:p>
      </dgm:t>
    </dgm:pt>
    <dgm:pt modelId="{89CE4722-3211-498C-B99B-74138DA7FCEC}" type="sibTrans" cxnId="{F4CB9EF5-FC0F-42F6-A6A4-AEC6C7D21AF2}">
      <dgm:prSet/>
      <dgm:spPr/>
      <dgm:t>
        <a:bodyPr/>
        <a:lstStyle/>
        <a:p>
          <a:endParaRPr lang="fr-FR"/>
        </a:p>
      </dgm:t>
    </dgm:pt>
    <dgm:pt modelId="{44B2C820-E8C2-4FD5-B1B6-39D462E5A276}" type="pres">
      <dgm:prSet presAssocID="{DEAA5837-C5F7-46F5-9E13-B4654A0DCE66}" presName="composite" presStyleCnt="0">
        <dgm:presLayoutVars>
          <dgm:chMax val="3"/>
          <dgm:animLvl val="lvl"/>
          <dgm:resizeHandles val="exact"/>
        </dgm:presLayoutVars>
      </dgm:prSet>
      <dgm:spPr/>
    </dgm:pt>
    <dgm:pt modelId="{81E49811-9916-4C10-B069-1AD08948CF5A}" type="pres">
      <dgm:prSet presAssocID="{CEED03EA-62E6-4533-BA10-916592C55C32}" presName="gear1" presStyleLbl="node1" presStyleIdx="0" presStyleCnt="3" custLinFactNeighborX="-11111" custLinFactNeighborY="-1010">
        <dgm:presLayoutVars>
          <dgm:chMax val="1"/>
          <dgm:bulletEnabled val="1"/>
        </dgm:presLayoutVars>
      </dgm:prSet>
      <dgm:spPr/>
      <dgm:t>
        <a:bodyPr/>
        <a:lstStyle/>
        <a:p>
          <a:endParaRPr lang="fr-FR"/>
        </a:p>
      </dgm:t>
    </dgm:pt>
    <dgm:pt modelId="{6DECFC4C-4752-4F43-885B-D9198863E765}" type="pres">
      <dgm:prSet presAssocID="{CEED03EA-62E6-4533-BA10-916592C55C32}" presName="gear1srcNode" presStyleLbl="node1" presStyleIdx="0" presStyleCnt="3"/>
      <dgm:spPr/>
      <dgm:t>
        <a:bodyPr/>
        <a:lstStyle/>
        <a:p>
          <a:endParaRPr lang="fr-FR"/>
        </a:p>
      </dgm:t>
    </dgm:pt>
    <dgm:pt modelId="{E3F25BF5-56C2-47AC-8233-9A3928312204}" type="pres">
      <dgm:prSet presAssocID="{CEED03EA-62E6-4533-BA10-916592C55C32}" presName="gear1dstNode" presStyleLbl="node1" presStyleIdx="0" presStyleCnt="3"/>
      <dgm:spPr/>
      <dgm:t>
        <a:bodyPr/>
        <a:lstStyle/>
        <a:p>
          <a:endParaRPr lang="fr-FR"/>
        </a:p>
      </dgm:t>
    </dgm:pt>
    <dgm:pt modelId="{9E61202D-476C-4358-B884-725149D428A0}" type="pres">
      <dgm:prSet presAssocID="{E3AEA4B8-E0A8-446B-8C2B-1F2A0B38819B}" presName="gear2" presStyleLbl="node1" presStyleIdx="1" presStyleCnt="3">
        <dgm:presLayoutVars>
          <dgm:chMax val="1"/>
          <dgm:bulletEnabled val="1"/>
        </dgm:presLayoutVars>
      </dgm:prSet>
      <dgm:spPr/>
      <dgm:t>
        <a:bodyPr/>
        <a:lstStyle/>
        <a:p>
          <a:endParaRPr lang="fr-FR"/>
        </a:p>
      </dgm:t>
    </dgm:pt>
    <dgm:pt modelId="{46B21D6C-4301-48D4-B5E7-E2A87B61306E}" type="pres">
      <dgm:prSet presAssocID="{E3AEA4B8-E0A8-446B-8C2B-1F2A0B38819B}" presName="gear2srcNode" presStyleLbl="node1" presStyleIdx="1" presStyleCnt="3"/>
      <dgm:spPr/>
      <dgm:t>
        <a:bodyPr/>
        <a:lstStyle/>
        <a:p>
          <a:endParaRPr lang="fr-FR"/>
        </a:p>
      </dgm:t>
    </dgm:pt>
    <dgm:pt modelId="{0ABB9390-E84A-4377-9AFD-6877DD4FF911}" type="pres">
      <dgm:prSet presAssocID="{E3AEA4B8-E0A8-446B-8C2B-1F2A0B38819B}" presName="gear2dstNode" presStyleLbl="node1" presStyleIdx="1" presStyleCnt="3"/>
      <dgm:spPr/>
      <dgm:t>
        <a:bodyPr/>
        <a:lstStyle/>
        <a:p>
          <a:endParaRPr lang="fr-FR"/>
        </a:p>
      </dgm:t>
    </dgm:pt>
    <dgm:pt modelId="{E4AD960E-BACE-423A-9EF1-34F93A0A41D3}" type="pres">
      <dgm:prSet presAssocID="{5DD03F11-BA19-4982-9D78-583C19DCB368}" presName="gear3" presStyleLbl="node1" presStyleIdx="2" presStyleCnt="3"/>
      <dgm:spPr/>
      <dgm:t>
        <a:bodyPr/>
        <a:lstStyle/>
        <a:p>
          <a:endParaRPr lang="fr-FR"/>
        </a:p>
      </dgm:t>
    </dgm:pt>
    <dgm:pt modelId="{40765D9A-6405-499B-8A00-5CDAE4D66457}" type="pres">
      <dgm:prSet presAssocID="{5DD03F11-BA19-4982-9D78-583C19DCB368}" presName="gear3tx" presStyleLbl="node1" presStyleIdx="2" presStyleCnt="3">
        <dgm:presLayoutVars>
          <dgm:chMax val="1"/>
          <dgm:bulletEnabled val="1"/>
        </dgm:presLayoutVars>
      </dgm:prSet>
      <dgm:spPr/>
      <dgm:t>
        <a:bodyPr/>
        <a:lstStyle/>
        <a:p>
          <a:endParaRPr lang="fr-FR"/>
        </a:p>
      </dgm:t>
    </dgm:pt>
    <dgm:pt modelId="{C32BA5EA-C751-4927-828C-E9D44715ADED}" type="pres">
      <dgm:prSet presAssocID="{5DD03F11-BA19-4982-9D78-583C19DCB368}" presName="gear3srcNode" presStyleLbl="node1" presStyleIdx="2" presStyleCnt="3"/>
      <dgm:spPr/>
      <dgm:t>
        <a:bodyPr/>
        <a:lstStyle/>
        <a:p>
          <a:endParaRPr lang="fr-FR"/>
        </a:p>
      </dgm:t>
    </dgm:pt>
    <dgm:pt modelId="{666B4A84-55F1-49F9-99C6-38A84FAFED06}" type="pres">
      <dgm:prSet presAssocID="{5DD03F11-BA19-4982-9D78-583C19DCB368}" presName="gear3dstNode" presStyleLbl="node1" presStyleIdx="2" presStyleCnt="3"/>
      <dgm:spPr/>
      <dgm:t>
        <a:bodyPr/>
        <a:lstStyle/>
        <a:p>
          <a:endParaRPr lang="fr-FR"/>
        </a:p>
      </dgm:t>
    </dgm:pt>
    <dgm:pt modelId="{3D58865D-9710-419A-9C14-30B24293F944}" type="pres">
      <dgm:prSet presAssocID="{56CADFC5-96C7-495E-93BF-1AC20BECFFF8}" presName="connector1" presStyleLbl="sibTrans2D1" presStyleIdx="0" presStyleCnt="3"/>
      <dgm:spPr/>
      <dgm:t>
        <a:bodyPr/>
        <a:lstStyle/>
        <a:p>
          <a:endParaRPr lang="fr-FR"/>
        </a:p>
      </dgm:t>
    </dgm:pt>
    <dgm:pt modelId="{5093338E-5766-447A-98AC-AE5E35F900F3}" type="pres">
      <dgm:prSet presAssocID="{D228E9DF-0277-472B-BB58-504A30227CAD}" presName="connector2" presStyleLbl="sibTrans2D1" presStyleIdx="1" presStyleCnt="3"/>
      <dgm:spPr/>
      <dgm:t>
        <a:bodyPr/>
        <a:lstStyle/>
        <a:p>
          <a:endParaRPr lang="fr-FR"/>
        </a:p>
      </dgm:t>
    </dgm:pt>
    <dgm:pt modelId="{32BFE923-6F81-4A62-9D21-B2F5A370BB59}" type="pres">
      <dgm:prSet presAssocID="{89CE4722-3211-498C-B99B-74138DA7FCEC}" presName="connector3" presStyleLbl="sibTrans2D1" presStyleIdx="2" presStyleCnt="3"/>
      <dgm:spPr/>
      <dgm:t>
        <a:bodyPr/>
        <a:lstStyle/>
        <a:p>
          <a:endParaRPr lang="fr-FR"/>
        </a:p>
      </dgm:t>
    </dgm:pt>
  </dgm:ptLst>
  <dgm:cxnLst>
    <dgm:cxn modelId="{BEE142C5-3469-4085-BDB9-3245B2E2A95E}" type="presOf" srcId="{CEED03EA-62E6-4533-BA10-916592C55C32}" destId="{6DECFC4C-4752-4F43-885B-D9198863E765}" srcOrd="1" destOrd="0" presId="urn:microsoft.com/office/officeart/2005/8/layout/gear1"/>
    <dgm:cxn modelId="{4EDE9427-A97A-4638-9BEC-A494B2820648}" type="presOf" srcId="{5DD03F11-BA19-4982-9D78-583C19DCB368}" destId="{666B4A84-55F1-49F9-99C6-38A84FAFED06}" srcOrd="3" destOrd="0" presId="urn:microsoft.com/office/officeart/2005/8/layout/gear1"/>
    <dgm:cxn modelId="{641D01B9-6FB7-4225-BE97-3C2434D634A6}" srcId="{DEAA5837-C5F7-46F5-9E13-B4654A0DCE66}" destId="{E3AEA4B8-E0A8-446B-8C2B-1F2A0B38819B}" srcOrd="1" destOrd="0" parTransId="{37764947-B92B-43CA-BF38-F038CBCD72FD}" sibTransId="{D228E9DF-0277-472B-BB58-504A30227CAD}"/>
    <dgm:cxn modelId="{67E176E0-031B-412E-9E79-90910187C9F4}" type="presOf" srcId="{56CADFC5-96C7-495E-93BF-1AC20BECFFF8}" destId="{3D58865D-9710-419A-9C14-30B24293F944}" srcOrd="0" destOrd="0" presId="urn:microsoft.com/office/officeart/2005/8/layout/gear1"/>
    <dgm:cxn modelId="{210F9C6C-B5C0-419B-9BB7-E0EAA96AEB66}" type="presOf" srcId="{5DD03F11-BA19-4982-9D78-583C19DCB368}" destId="{E4AD960E-BACE-423A-9EF1-34F93A0A41D3}" srcOrd="0" destOrd="0" presId="urn:microsoft.com/office/officeart/2005/8/layout/gear1"/>
    <dgm:cxn modelId="{9B3FE507-1BA7-4D54-9EF3-7665CA18A7AA}" type="presOf" srcId="{E3AEA4B8-E0A8-446B-8C2B-1F2A0B38819B}" destId="{46B21D6C-4301-48D4-B5E7-E2A87B61306E}" srcOrd="1" destOrd="0" presId="urn:microsoft.com/office/officeart/2005/8/layout/gear1"/>
    <dgm:cxn modelId="{B4DCCB02-9A54-468D-82DB-6232FB72E16E}" type="presOf" srcId="{E3AEA4B8-E0A8-446B-8C2B-1F2A0B38819B}" destId="{9E61202D-476C-4358-B884-725149D428A0}" srcOrd="0" destOrd="0" presId="urn:microsoft.com/office/officeart/2005/8/layout/gear1"/>
    <dgm:cxn modelId="{C5221BE6-2801-4D46-993E-264E6A82BB8B}" type="presOf" srcId="{E3AEA4B8-E0A8-446B-8C2B-1F2A0B38819B}" destId="{0ABB9390-E84A-4377-9AFD-6877DD4FF911}" srcOrd="2" destOrd="0" presId="urn:microsoft.com/office/officeart/2005/8/layout/gear1"/>
    <dgm:cxn modelId="{27727473-E12D-4E08-BE44-72706204CFE5}" type="presOf" srcId="{CEED03EA-62E6-4533-BA10-916592C55C32}" destId="{81E49811-9916-4C10-B069-1AD08948CF5A}" srcOrd="0" destOrd="0" presId="urn:microsoft.com/office/officeart/2005/8/layout/gear1"/>
    <dgm:cxn modelId="{EBC2A178-2F04-4EC2-B06D-209371DA2895}" type="presOf" srcId="{CEED03EA-62E6-4533-BA10-916592C55C32}" destId="{E3F25BF5-56C2-47AC-8233-9A3928312204}" srcOrd="2" destOrd="0" presId="urn:microsoft.com/office/officeart/2005/8/layout/gear1"/>
    <dgm:cxn modelId="{0DD86B7F-BD8A-48BD-9B61-BF6F86A8E362}" type="presOf" srcId="{5DD03F11-BA19-4982-9D78-583C19DCB368}" destId="{40765D9A-6405-499B-8A00-5CDAE4D66457}" srcOrd="1" destOrd="0" presId="urn:microsoft.com/office/officeart/2005/8/layout/gear1"/>
    <dgm:cxn modelId="{F58AFF0B-E34E-4995-86A6-0F4E13B88645}" type="presOf" srcId="{89CE4722-3211-498C-B99B-74138DA7FCEC}" destId="{32BFE923-6F81-4A62-9D21-B2F5A370BB59}" srcOrd="0" destOrd="0" presId="urn:microsoft.com/office/officeart/2005/8/layout/gear1"/>
    <dgm:cxn modelId="{F142FE8E-8D3D-465E-A042-A502918ABF2D}" type="presOf" srcId="{5DD03F11-BA19-4982-9D78-583C19DCB368}" destId="{C32BA5EA-C751-4927-828C-E9D44715ADED}" srcOrd="2" destOrd="0" presId="urn:microsoft.com/office/officeart/2005/8/layout/gear1"/>
    <dgm:cxn modelId="{C0029C44-EA5E-499E-87FE-D59D6228F18F}" type="presOf" srcId="{DEAA5837-C5F7-46F5-9E13-B4654A0DCE66}" destId="{44B2C820-E8C2-4FD5-B1B6-39D462E5A276}" srcOrd="0" destOrd="0" presId="urn:microsoft.com/office/officeart/2005/8/layout/gear1"/>
    <dgm:cxn modelId="{C290AD99-33ED-4C0B-AF55-B93A0D084447}" srcId="{DEAA5837-C5F7-46F5-9E13-B4654A0DCE66}" destId="{CEED03EA-62E6-4533-BA10-916592C55C32}" srcOrd="0" destOrd="0" parTransId="{2378E8C2-0D07-4630-94B6-81779A77E598}" sibTransId="{56CADFC5-96C7-495E-93BF-1AC20BECFFF8}"/>
    <dgm:cxn modelId="{40618BDF-EA1F-4D78-9C29-A611674A7AAF}" type="presOf" srcId="{D228E9DF-0277-472B-BB58-504A30227CAD}" destId="{5093338E-5766-447A-98AC-AE5E35F900F3}" srcOrd="0" destOrd="0" presId="urn:microsoft.com/office/officeart/2005/8/layout/gear1"/>
    <dgm:cxn modelId="{F4CB9EF5-FC0F-42F6-A6A4-AEC6C7D21AF2}" srcId="{DEAA5837-C5F7-46F5-9E13-B4654A0DCE66}" destId="{5DD03F11-BA19-4982-9D78-583C19DCB368}" srcOrd="2" destOrd="0" parTransId="{F0C45D2B-6484-4E79-984C-8B498EE64CF7}" sibTransId="{89CE4722-3211-498C-B99B-74138DA7FCEC}"/>
    <dgm:cxn modelId="{C163190E-2FBF-4A91-8A22-8B8DEF129EFD}" type="presParOf" srcId="{44B2C820-E8C2-4FD5-B1B6-39D462E5A276}" destId="{81E49811-9916-4C10-B069-1AD08948CF5A}" srcOrd="0" destOrd="0" presId="urn:microsoft.com/office/officeart/2005/8/layout/gear1"/>
    <dgm:cxn modelId="{E4CF40DB-F76D-4B6F-AF30-815FD0BAB3D9}" type="presParOf" srcId="{44B2C820-E8C2-4FD5-B1B6-39D462E5A276}" destId="{6DECFC4C-4752-4F43-885B-D9198863E765}" srcOrd="1" destOrd="0" presId="urn:microsoft.com/office/officeart/2005/8/layout/gear1"/>
    <dgm:cxn modelId="{3303248D-C4BC-477D-9712-B9DCCD7D4AA8}" type="presParOf" srcId="{44B2C820-E8C2-4FD5-B1B6-39D462E5A276}" destId="{E3F25BF5-56C2-47AC-8233-9A3928312204}" srcOrd="2" destOrd="0" presId="urn:microsoft.com/office/officeart/2005/8/layout/gear1"/>
    <dgm:cxn modelId="{0751255E-3043-409E-8854-4FA5CCC27DDA}" type="presParOf" srcId="{44B2C820-E8C2-4FD5-B1B6-39D462E5A276}" destId="{9E61202D-476C-4358-B884-725149D428A0}" srcOrd="3" destOrd="0" presId="urn:microsoft.com/office/officeart/2005/8/layout/gear1"/>
    <dgm:cxn modelId="{0C329019-3401-400C-AF53-C1215DD4B75D}" type="presParOf" srcId="{44B2C820-E8C2-4FD5-B1B6-39D462E5A276}" destId="{46B21D6C-4301-48D4-B5E7-E2A87B61306E}" srcOrd="4" destOrd="0" presId="urn:microsoft.com/office/officeart/2005/8/layout/gear1"/>
    <dgm:cxn modelId="{E0A04973-E9CB-4665-A8B2-07C09F9E0141}" type="presParOf" srcId="{44B2C820-E8C2-4FD5-B1B6-39D462E5A276}" destId="{0ABB9390-E84A-4377-9AFD-6877DD4FF911}" srcOrd="5" destOrd="0" presId="urn:microsoft.com/office/officeart/2005/8/layout/gear1"/>
    <dgm:cxn modelId="{63715805-DC07-4400-84B3-CA56F9EFAC4F}" type="presParOf" srcId="{44B2C820-E8C2-4FD5-B1B6-39D462E5A276}" destId="{E4AD960E-BACE-423A-9EF1-34F93A0A41D3}" srcOrd="6" destOrd="0" presId="urn:microsoft.com/office/officeart/2005/8/layout/gear1"/>
    <dgm:cxn modelId="{ED5F0ECE-7B7E-4CB6-825B-79054C44077F}" type="presParOf" srcId="{44B2C820-E8C2-4FD5-B1B6-39D462E5A276}" destId="{40765D9A-6405-499B-8A00-5CDAE4D66457}" srcOrd="7" destOrd="0" presId="urn:microsoft.com/office/officeart/2005/8/layout/gear1"/>
    <dgm:cxn modelId="{2491974F-B084-4CD1-BE59-BB232F7FC5BB}" type="presParOf" srcId="{44B2C820-E8C2-4FD5-B1B6-39D462E5A276}" destId="{C32BA5EA-C751-4927-828C-E9D44715ADED}" srcOrd="8" destOrd="0" presId="urn:microsoft.com/office/officeart/2005/8/layout/gear1"/>
    <dgm:cxn modelId="{34DA5284-C8CA-4177-990C-5CD841AFD5EE}" type="presParOf" srcId="{44B2C820-E8C2-4FD5-B1B6-39D462E5A276}" destId="{666B4A84-55F1-49F9-99C6-38A84FAFED06}" srcOrd="9" destOrd="0" presId="urn:microsoft.com/office/officeart/2005/8/layout/gear1"/>
    <dgm:cxn modelId="{70BE0D27-9C33-405A-9DBB-51F03B9DD215}" type="presParOf" srcId="{44B2C820-E8C2-4FD5-B1B6-39D462E5A276}" destId="{3D58865D-9710-419A-9C14-30B24293F944}" srcOrd="10" destOrd="0" presId="urn:microsoft.com/office/officeart/2005/8/layout/gear1"/>
    <dgm:cxn modelId="{7B1B82C9-4C68-4E5D-8663-777DBB2634D3}" type="presParOf" srcId="{44B2C820-E8C2-4FD5-B1B6-39D462E5A276}" destId="{5093338E-5766-447A-98AC-AE5E35F900F3}" srcOrd="11" destOrd="0" presId="urn:microsoft.com/office/officeart/2005/8/layout/gear1"/>
    <dgm:cxn modelId="{89D29B6E-31E2-4B4A-9EBC-C52F80FFB411}" type="presParOf" srcId="{44B2C820-E8C2-4FD5-B1B6-39D462E5A276}" destId="{32BFE923-6F81-4A62-9D21-B2F5A370BB59}" srcOrd="12" destOrd="0" presId="urn:microsoft.com/office/officeart/2005/8/layout/gear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EAA5837-C5F7-46F5-9E13-B4654A0DCE66}" type="doc">
      <dgm:prSet loTypeId="urn:microsoft.com/office/officeart/2005/8/layout/gear1" loCatId="process" qsTypeId="urn:microsoft.com/office/officeart/2005/8/quickstyle/3d2#2" qsCatId="3D" csTypeId="urn:microsoft.com/office/officeart/2005/8/colors/accent3_2" csCatId="accent3" phldr="1"/>
      <dgm:spPr/>
    </dgm:pt>
    <dgm:pt modelId="{CEED03EA-62E6-4533-BA10-916592C55C32}">
      <dgm:prSet phldrT="[Texte]"/>
      <dgm:spPr/>
      <dgm:t>
        <a:bodyPr/>
        <a:lstStyle/>
        <a:p>
          <a:r>
            <a:rPr lang="fr-FR" b="1" dirty="0">
              <a:solidFill>
                <a:schemeClr val="tx1"/>
              </a:solidFill>
            </a:rPr>
            <a:t>Formation</a:t>
          </a:r>
          <a:endParaRPr lang="fr-FR" dirty="0">
            <a:solidFill>
              <a:schemeClr val="tx1"/>
            </a:solidFill>
          </a:endParaRPr>
        </a:p>
      </dgm:t>
    </dgm:pt>
    <dgm:pt modelId="{2378E8C2-0D07-4630-94B6-81779A77E598}" type="parTrans" cxnId="{C290AD99-33ED-4C0B-AF55-B93A0D084447}">
      <dgm:prSet/>
      <dgm:spPr/>
      <dgm:t>
        <a:bodyPr/>
        <a:lstStyle/>
        <a:p>
          <a:endParaRPr lang="fr-FR"/>
        </a:p>
      </dgm:t>
    </dgm:pt>
    <dgm:pt modelId="{56CADFC5-96C7-495E-93BF-1AC20BECFFF8}" type="sibTrans" cxnId="{C290AD99-33ED-4C0B-AF55-B93A0D084447}">
      <dgm:prSet/>
      <dgm:spPr/>
      <dgm:t>
        <a:bodyPr/>
        <a:lstStyle/>
        <a:p>
          <a:endParaRPr lang="fr-FR"/>
        </a:p>
      </dgm:t>
    </dgm:pt>
    <dgm:pt modelId="{E3AEA4B8-E0A8-446B-8C2B-1F2A0B38819B}">
      <dgm:prSet phldrT="[Texte]"/>
      <dgm:spPr/>
      <dgm:t>
        <a:bodyPr/>
        <a:lstStyle/>
        <a:p>
          <a:r>
            <a:rPr lang="fr-FR" b="1" dirty="0">
              <a:solidFill>
                <a:schemeClr val="tx1"/>
              </a:solidFill>
            </a:rPr>
            <a:t>de</a:t>
          </a:r>
          <a:endParaRPr lang="fr-FR" dirty="0">
            <a:solidFill>
              <a:schemeClr val="tx1"/>
            </a:solidFill>
          </a:endParaRPr>
        </a:p>
      </dgm:t>
    </dgm:pt>
    <dgm:pt modelId="{37764947-B92B-43CA-BF38-F038CBCD72FD}" type="parTrans" cxnId="{641D01B9-6FB7-4225-BE97-3C2434D634A6}">
      <dgm:prSet/>
      <dgm:spPr/>
      <dgm:t>
        <a:bodyPr/>
        <a:lstStyle/>
        <a:p>
          <a:endParaRPr lang="fr-FR"/>
        </a:p>
      </dgm:t>
    </dgm:pt>
    <dgm:pt modelId="{D228E9DF-0277-472B-BB58-504A30227CAD}" type="sibTrans" cxnId="{641D01B9-6FB7-4225-BE97-3C2434D634A6}">
      <dgm:prSet/>
      <dgm:spPr/>
      <dgm:t>
        <a:bodyPr/>
        <a:lstStyle/>
        <a:p>
          <a:endParaRPr lang="fr-FR"/>
        </a:p>
      </dgm:t>
    </dgm:pt>
    <dgm:pt modelId="{5DD03F11-BA19-4982-9D78-583C19DCB368}">
      <dgm:prSet phldrT="[Texte]"/>
      <dgm:spPr/>
      <dgm:t>
        <a:bodyPr/>
        <a:lstStyle/>
        <a:p>
          <a:r>
            <a:rPr lang="fr-FR" b="1" dirty="0">
              <a:solidFill>
                <a:schemeClr val="tx1"/>
              </a:solidFill>
            </a:rPr>
            <a:t>Offre</a:t>
          </a:r>
          <a:endParaRPr lang="fr-FR" dirty="0">
            <a:solidFill>
              <a:schemeClr val="tx1"/>
            </a:solidFill>
          </a:endParaRPr>
        </a:p>
      </dgm:t>
    </dgm:pt>
    <dgm:pt modelId="{F0C45D2B-6484-4E79-984C-8B498EE64CF7}" type="parTrans" cxnId="{F4CB9EF5-FC0F-42F6-A6A4-AEC6C7D21AF2}">
      <dgm:prSet/>
      <dgm:spPr/>
      <dgm:t>
        <a:bodyPr/>
        <a:lstStyle/>
        <a:p>
          <a:endParaRPr lang="fr-FR"/>
        </a:p>
      </dgm:t>
    </dgm:pt>
    <dgm:pt modelId="{89CE4722-3211-498C-B99B-74138DA7FCEC}" type="sibTrans" cxnId="{F4CB9EF5-FC0F-42F6-A6A4-AEC6C7D21AF2}">
      <dgm:prSet/>
      <dgm:spPr/>
      <dgm:t>
        <a:bodyPr/>
        <a:lstStyle/>
        <a:p>
          <a:endParaRPr lang="fr-FR"/>
        </a:p>
      </dgm:t>
    </dgm:pt>
    <dgm:pt modelId="{44B2C820-E8C2-4FD5-B1B6-39D462E5A276}" type="pres">
      <dgm:prSet presAssocID="{DEAA5837-C5F7-46F5-9E13-B4654A0DCE66}" presName="composite" presStyleCnt="0">
        <dgm:presLayoutVars>
          <dgm:chMax val="3"/>
          <dgm:animLvl val="lvl"/>
          <dgm:resizeHandles val="exact"/>
        </dgm:presLayoutVars>
      </dgm:prSet>
      <dgm:spPr/>
    </dgm:pt>
    <dgm:pt modelId="{81E49811-9916-4C10-B069-1AD08948CF5A}" type="pres">
      <dgm:prSet presAssocID="{CEED03EA-62E6-4533-BA10-916592C55C32}" presName="gear1" presStyleLbl="node1" presStyleIdx="0" presStyleCnt="3">
        <dgm:presLayoutVars>
          <dgm:chMax val="1"/>
          <dgm:bulletEnabled val="1"/>
        </dgm:presLayoutVars>
      </dgm:prSet>
      <dgm:spPr/>
      <dgm:t>
        <a:bodyPr/>
        <a:lstStyle/>
        <a:p>
          <a:endParaRPr lang="fr-FR"/>
        </a:p>
      </dgm:t>
    </dgm:pt>
    <dgm:pt modelId="{6DECFC4C-4752-4F43-885B-D9198863E765}" type="pres">
      <dgm:prSet presAssocID="{CEED03EA-62E6-4533-BA10-916592C55C32}" presName="gear1srcNode" presStyleLbl="node1" presStyleIdx="0" presStyleCnt="3"/>
      <dgm:spPr/>
      <dgm:t>
        <a:bodyPr/>
        <a:lstStyle/>
        <a:p>
          <a:endParaRPr lang="fr-FR"/>
        </a:p>
      </dgm:t>
    </dgm:pt>
    <dgm:pt modelId="{E3F25BF5-56C2-47AC-8233-9A3928312204}" type="pres">
      <dgm:prSet presAssocID="{CEED03EA-62E6-4533-BA10-916592C55C32}" presName="gear1dstNode" presStyleLbl="node1" presStyleIdx="0" presStyleCnt="3"/>
      <dgm:spPr/>
      <dgm:t>
        <a:bodyPr/>
        <a:lstStyle/>
        <a:p>
          <a:endParaRPr lang="fr-FR"/>
        </a:p>
      </dgm:t>
    </dgm:pt>
    <dgm:pt modelId="{9E61202D-476C-4358-B884-725149D428A0}" type="pres">
      <dgm:prSet presAssocID="{E3AEA4B8-E0A8-446B-8C2B-1F2A0B38819B}" presName="gear2" presStyleLbl="node1" presStyleIdx="1" presStyleCnt="3">
        <dgm:presLayoutVars>
          <dgm:chMax val="1"/>
          <dgm:bulletEnabled val="1"/>
        </dgm:presLayoutVars>
      </dgm:prSet>
      <dgm:spPr/>
      <dgm:t>
        <a:bodyPr/>
        <a:lstStyle/>
        <a:p>
          <a:endParaRPr lang="fr-FR"/>
        </a:p>
      </dgm:t>
    </dgm:pt>
    <dgm:pt modelId="{46B21D6C-4301-48D4-B5E7-E2A87B61306E}" type="pres">
      <dgm:prSet presAssocID="{E3AEA4B8-E0A8-446B-8C2B-1F2A0B38819B}" presName="gear2srcNode" presStyleLbl="node1" presStyleIdx="1" presStyleCnt="3"/>
      <dgm:spPr/>
      <dgm:t>
        <a:bodyPr/>
        <a:lstStyle/>
        <a:p>
          <a:endParaRPr lang="fr-FR"/>
        </a:p>
      </dgm:t>
    </dgm:pt>
    <dgm:pt modelId="{0ABB9390-E84A-4377-9AFD-6877DD4FF911}" type="pres">
      <dgm:prSet presAssocID="{E3AEA4B8-E0A8-446B-8C2B-1F2A0B38819B}" presName="gear2dstNode" presStyleLbl="node1" presStyleIdx="1" presStyleCnt="3"/>
      <dgm:spPr/>
      <dgm:t>
        <a:bodyPr/>
        <a:lstStyle/>
        <a:p>
          <a:endParaRPr lang="fr-FR"/>
        </a:p>
      </dgm:t>
    </dgm:pt>
    <dgm:pt modelId="{E4AD960E-BACE-423A-9EF1-34F93A0A41D3}" type="pres">
      <dgm:prSet presAssocID="{5DD03F11-BA19-4982-9D78-583C19DCB368}" presName="gear3" presStyleLbl="node1" presStyleIdx="2" presStyleCnt="3"/>
      <dgm:spPr/>
      <dgm:t>
        <a:bodyPr/>
        <a:lstStyle/>
        <a:p>
          <a:endParaRPr lang="fr-FR"/>
        </a:p>
      </dgm:t>
    </dgm:pt>
    <dgm:pt modelId="{40765D9A-6405-499B-8A00-5CDAE4D66457}" type="pres">
      <dgm:prSet presAssocID="{5DD03F11-BA19-4982-9D78-583C19DCB368}" presName="gear3tx" presStyleLbl="node1" presStyleIdx="2" presStyleCnt="3">
        <dgm:presLayoutVars>
          <dgm:chMax val="1"/>
          <dgm:bulletEnabled val="1"/>
        </dgm:presLayoutVars>
      </dgm:prSet>
      <dgm:spPr/>
      <dgm:t>
        <a:bodyPr/>
        <a:lstStyle/>
        <a:p>
          <a:endParaRPr lang="fr-FR"/>
        </a:p>
      </dgm:t>
    </dgm:pt>
    <dgm:pt modelId="{C32BA5EA-C751-4927-828C-E9D44715ADED}" type="pres">
      <dgm:prSet presAssocID="{5DD03F11-BA19-4982-9D78-583C19DCB368}" presName="gear3srcNode" presStyleLbl="node1" presStyleIdx="2" presStyleCnt="3"/>
      <dgm:spPr/>
      <dgm:t>
        <a:bodyPr/>
        <a:lstStyle/>
        <a:p>
          <a:endParaRPr lang="fr-FR"/>
        </a:p>
      </dgm:t>
    </dgm:pt>
    <dgm:pt modelId="{666B4A84-55F1-49F9-99C6-38A84FAFED06}" type="pres">
      <dgm:prSet presAssocID="{5DD03F11-BA19-4982-9D78-583C19DCB368}" presName="gear3dstNode" presStyleLbl="node1" presStyleIdx="2" presStyleCnt="3"/>
      <dgm:spPr/>
      <dgm:t>
        <a:bodyPr/>
        <a:lstStyle/>
        <a:p>
          <a:endParaRPr lang="fr-FR"/>
        </a:p>
      </dgm:t>
    </dgm:pt>
    <dgm:pt modelId="{3D58865D-9710-419A-9C14-30B24293F944}" type="pres">
      <dgm:prSet presAssocID="{56CADFC5-96C7-495E-93BF-1AC20BECFFF8}" presName="connector1" presStyleLbl="sibTrans2D1" presStyleIdx="0" presStyleCnt="3"/>
      <dgm:spPr/>
      <dgm:t>
        <a:bodyPr/>
        <a:lstStyle/>
        <a:p>
          <a:endParaRPr lang="fr-FR"/>
        </a:p>
      </dgm:t>
    </dgm:pt>
    <dgm:pt modelId="{5093338E-5766-447A-98AC-AE5E35F900F3}" type="pres">
      <dgm:prSet presAssocID="{D228E9DF-0277-472B-BB58-504A30227CAD}" presName="connector2" presStyleLbl="sibTrans2D1" presStyleIdx="1" presStyleCnt="3"/>
      <dgm:spPr/>
      <dgm:t>
        <a:bodyPr/>
        <a:lstStyle/>
        <a:p>
          <a:endParaRPr lang="fr-FR"/>
        </a:p>
      </dgm:t>
    </dgm:pt>
    <dgm:pt modelId="{32BFE923-6F81-4A62-9D21-B2F5A370BB59}" type="pres">
      <dgm:prSet presAssocID="{89CE4722-3211-498C-B99B-74138DA7FCEC}" presName="connector3" presStyleLbl="sibTrans2D1" presStyleIdx="2" presStyleCnt="3"/>
      <dgm:spPr/>
      <dgm:t>
        <a:bodyPr/>
        <a:lstStyle/>
        <a:p>
          <a:endParaRPr lang="fr-FR"/>
        </a:p>
      </dgm:t>
    </dgm:pt>
  </dgm:ptLst>
  <dgm:cxnLst>
    <dgm:cxn modelId="{BEE142C5-3469-4085-BDB9-3245B2E2A95E}" type="presOf" srcId="{CEED03EA-62E6-4533-BA10-916592C55C32}" destId="{6DECFC4C-4752-4F43-885B-D9198863E765}" srcOrd="1" destOrd="0" presId="urn:microsoft.com/office/officeart/2005/8/layout/gear1"/>
    <dgm:cxn modelId="{4EDE9427-A97A-4638-9BEC-A494B2820648}" type="presOf" srcId="{5DD03F11-BA19-4982-9D78-583C19DCB368}" destId="{666B4A84-55F1-49F9-99C6-38A84FAFED06}" srcOrd="3" destOrd="0" presId="urn:microsoft.com/office/officeart/2005/8/layout/gear1"/>
    <dgm:cxn modelId="{641D01B9-6FB7-4225-BE97-3C2434D634A6}" srcId="{DEAA5837-C5F7-46F5-9E13-B4654A0DCE66}" destId="{E3AEA4B8-E0A8-446B-8C2B-1F2A0B38819B}" srcOrd="1" destOrd="0" parTransId="{37764947-B92B-43CA-BF38-F038CBCD72FD}" sibTransId="{D228E9DF-0277-472B-BB58-504A30227CAD}"/>
    <dgm:cxn modelId="{67E176E0-031B-412E-9E79-90910187C9F4}" type="presOf" srcId="{56CADFC5-96C7-495E-93BF-1AC20BECFFF8}" destId="{3D58865D-9710-419A-9C14-30B24293F944}" srcOrd="0" destOrd="0" presId="urn:microsoft.com/office/officeart/2005/8/layout/gear1"/>
    <dgm:cxn modelId="{210F9C6C-B5C0-419B-9BB7-E0EAA96AEB66}" type="presOf" srcId="{5DD03F11-BA19-4982-9D78-583C19DCB368}" destId="{E4AD960E-BACE-423A-9EF1-34F93A0A41D3}" srcOrd="0" destOrd="0" presId="urn:microsoft.com/office/officeart/2005/8/layout/gear1"/>
    <dgm:cxn modelId="{9B3FE507-1BA7-4D54-9EF3-7665CA18A7AA}" type="presOf" srcId="{E3AEA4B8-E0A8-446B-8C2B-1F2A0B38819B}" destId="{46B21D6C-4301-48D4-B5E7-E2A87B61306E}" srcOrd="1" destOrd="0" presId="urn:microsoft.com/office/officeart/2005/8/layout/gear1"/>
    <dgm:cxn modelId="{B4DCCB02-9A54-468D-82DB-6232FB72E16E}" type="presOf" srcId="{E3AEA4B8-E0A8-446B-8C2B-1F2A0B38819B}" destId="{9E61202D-476C-4358-B884-725149D428A0}" srcOrd="0" destOrd="0" presId="urn:microsoft.com/office/officeart/2005/8/layout/gear1"/>
    <dgm:cxn modelId="{C5221BE6-2801-4D46-993E-264E6A82BB8B}" type="presOf" srcId="{E3AEA4B8-E0A8-446B-8C2B-1F2A0B38819B}" destId="{0ABB9390-E84A-4377-9AFD-6877DD4FF911}" srcOrd="2" destOrd="0" presId="urn:microsoft.com/office/officeart/2005/8/layout/gear1"/>
    <dgm:cxn modelId="{27727473-E12D-4E08-BE44-72706204CFE5}" type="presOf" srcId="{CEED03EA-62E6-4533-BA10-916592C55C32}" destId="{81E49811-9916-4C10-B069-1AD08948CF5A}" srcOrd="0" destOrd="0" presId="urn:microsoft.com/office/officeart/2005/8/layout/gear1"/>
    <dgm:cxn modelId="{EBC2A178-2F04-4EC2-B06D-209371DA2895}" type="presOf" srcId="{CEED03EA-62E6-4533-BA10-916592C55C32}" destId="{E3F25BF5-56C2-47AC-8233-9A3928312204}" srcOrd="2" destOrd="0" presId="urn:microsoft.com/office/officeart/2005/8/layout/gear1"/>
    <dgm:cxn modelId="{0DD86B7F-BD8A-48BD-9B61-BF6F86A8E362}" type="presOf" srcId="{5DD03F11-BA19-4982-9D78-583C19DCB368}" destId="{40765D9A-6405-499B-8A00-5CDAE4D66457}" srcOrd="1" destOrd="0" presId="urn:microsoft.com/office/officeart/2005/8/layout/gear1"/>
    <dgm:cxn modelId="{F58AFF0B-E34E-4995-86A6-0F4E13B88645}" type="presOf" srcId="{89CE4722-3211-498C-B99B-74138DA7FCEC}" destId="{32BFE923-6F81-4A62-9D21-B2F5A370BB59}" srcOrd="0" destOrd="0" presId="urn:microsoft.com/office/officeart/2005/8/layout/gear1"/>
    <dgm:cxn modelId="{F142FE8E-8D3D-465E-A042-A502918ABF2D}" type="presOf" srcId="{5DD03F11-BA19-4982-9D78-583C19DCB368}" destId="{C32BA5EA-C751-4927-828C-E9D44715ADED}" srcOrd="2" destOrd="0" presId="urn:microsoft.com/office/officeart/2005/8/layout/gear1"/>
    <dgm:cxn modelId="{C0029C44-EA5E-499E-87FE-D59D6228F18F}" type="presOf" srcId="{DEAA5837-C5F7-46F5-9E13-B4654A0DCE66}" destId="{44B2C820-E8C2-4FD5-B1B6-39D462E5A276}" srcOrd="0" destOrd="0" presId="urn:microsoft.com/office/officeart/2005/8/layout/gear1"/>
    <dgm:cxn modelId="{C290AD99-33ED-4C0B-AF55-B93A0D084447}" srcId="{DEAA5837-C5F7-46F5-9E13-B4654A0DCE66}" destId="{CEED03EA-62E6-4533-BA10-916592C55C32}" srcOrd="0" destOrd="0" parTransId="{2378E8C2-0D07-4630-94B6-81779A77E598}" sibTransId="{56CADFC5-96C7-495E-93BF-1AC20BECFFF8}"/>
    <dgm:cxn modelId="{40618BDF-EA1F-4D78-9C29-A611674A7AAF}" type="presOf" srcId="{D228E9DF-0277-472B-BB58-504A30227CAD}" destId="{5093338E-5766-447A-98AC-AE5E35F900F3}" srcOrd="0" destOrd="0" presId="urn:microsoft.com/office/officeart/2005/8/layout/gear1"/>
    <dgm:cxn modelId="{F4CB9EF5-FC0F-42F6-A6A4-AEC6C7D21AF2}" srcId="{DEAA5837-C5F7-46F5-9E13-B4654A0DCE66}" destId="{5DD03F11-BA19-4982-9D78-583C19DCB368}" srcOrd="2" destOrd="0" parTransId="{F0C45D2B-6484-4E79-984C-8B498EE64CF7}" sibTransId="{89CE4722-3211-498C-B99B-74138DA7FCEC}"/>
    <dgm:cxn modelId="{C163190E-2FBF-4A91-8A22-8B8DEF129EFD}" type="presParOf" srcId="{44B2C820-E8C2-4FD5-B1B6-39D462E5A276}" destId="{81E49811-9916-4C10-B069-1AD08948CF5A}" srcOrd="0" destOrd="0" presId="urn:microsoft.com/office/officeart/2005/8/layout/gear1"/>
    <dgm:cxn modelId="{E4CF40DB-F76D-4B6F-AF30-815FD0BAB3D9}" type="presParOf" srcId="{44B2C820-E8C2-4FD5-B1B6-39D462E5A276}" destId="{6DECFC4C-4752-4F43-885B-D9198863E765}" srcOrd="1" destOrd="0" presId="urn:microsoft.com/office/officeart/2005/8/layout/gear1"/>
    <dgm:cxn modelId="{3303248D-C4BC-477D-9712-B9DCCD7D4AA8}" type="presParOf" srcId="{44B2C820-E8C2-4FD5-B1B6-39D462E5A276}" destId="{E3F25BF5-56C2-47AC-8233-9A3928312204}" srcOrd="2" destOrd="0" presId="urn:microsoft.com/office/officeart/2005/8/layout/gear1"/>
    <dgm:cxn modelId="{0751255E-3043-409E-8854-4FA5CCC27DDA}" type="presParOf" srcId="{44B2C820-E8C2-4FD5-B1B6-39D462E5A276}" destId="{9E61202D-476C-4358-B884-725149D428A0}" srcOrd="3" destOrd="0" presId="urn:microsoft.com/office/officeart/2005/8/layout/gear1"/>
    <dgm:cxn modelId="{0C329019-3401-400C-AF53-C1215DD4B75D}" type="presParOf" srcId="{44B2C820-E8C2-4FD5-B1B6-39D462E5A276}" destId="{46B21D6C-4301-48D4-B5E7-E2A87B61306E}" srcOrd="4" destOrd="0" presId="urn:microsoft.com/office/officeart/2005/8/layout/gear1"/>
    <dgm:cxn modelId="{E0A04973-E9CB-4665-A8B2-07C09F9E0141}" type="presParOf" srcId="{44B2C820-E8C2-4FD5-B1B6-39D462E5A276}" destId="{0ABB9390-E84A-4377-9AFD-6877DD4FF911}" srcOrd="5" destOrd="0" presId="urn:microsoft.com/office/officeart/2005/8/layout/gear1"/>
    <dgm:cxn modelId="{63715805-DC07-4400-84B3-CA56F9EFAC4F}" type="presParOf" srcId="{44B2C820-E8C2-4FD5-B1B6-39D462E5A276}" destId="{E4AD960E-BACE-423A-9EF1-34F93A0A41D3}" srcOrd="6" destOrd="0" presId="urn:microsoft.com/office/officeart/2005/8/layout/gear1"/>
    <dgm:cxn modelId="{ED5F0ECE-7B7E-4CB6-825B-79054C44077F}" type="presParOf" srcId="{44B2C820-E8C2-4FD5-B1B6-39D462E5A276}" destId="{40765D9A-6405-499B-8A00-5CDAE4D66457}" srcOrd="7" destOrd="0" presId="urn:microsoft.com/office/officeart/2005/8/layout/gear1"/>
    <dgm:cxn modelId="{2491974F-B084-4CD1-BE59-BB232F7FC5BB}" type="presParOf" srcId="{44B2C820-E8C2-4FD5-B1B6-39D462E5A276}" destId="{C32BA5EA-C751-4927-828C-E9D44715ADED}" srcOrd="8" destOrd="0" presId="urn:microsoft.com/office/officeart/2005/8/layout/gear1"/>
    <dgm:cxn modelId="{34DA5284-C8CA-4177-990C-5CD841AFD5EE}" type="presParOf" srcId="{44B2C820-E8C2-4FD5-B1B6-39D462E5A276}" destId="{666B4A84-55F1-49F9-99C6-38A84FAFED06}" srcOrd="9" destOrd="0" presId="urn:microsoft.com/office/officeart/2005/8/layout/gear1"/>
    <dgm:cxn modelId="{70BE0D27-9C33-405A-9DBB-51F03B9DD215}" type="presParOf" srcId="{44B2C820-E8C2-4FD5-B1B6-39D462E5A276}" destId="{3D58865D-9710-419A-9C14-30B24293F944}" srcOrd="10" destOrd="0" presId="urn:microsoft.com/office/officeart/2005/8/layout/gear1"/>
    <dgm:cxn modelId="{7B1B82C9-4C68-4E5D-8663-777DBB2634D3}" type="presParOf" srcId="{44B2C820-E8C2-4FD5-B1B6-39D462E5A276}" destId="{5093338E-5766-447A-98AC-AE5E35F900F3}" srcOrd="11" destOrd="0" presId="urn:microsoft.com/office/officeart/2005/8/layout/gear1"/>
    <dgm:cxn modelId="{89D29B6E-31E2-4B4A-9EBC-C52F80FFB411}" type="presParOf" srcId="{44B2C820-E8C2-4FD5-B1B6-39D462E5A276}" destId="{32BFE923-6F81-4A62-9D21-B2F5A370BB59}" srcOrd="12" destOrd="0" presId="urn:microsoft.com/office/officeart/2005/8/layout/gear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EAA5837-C5F7-46F5-9E13-B4654A0DCE66}" type="doc">
      <dgm:prSet loTypeId="urn:microsoft.com/office/officeart/2005/8/layout/gear1" loCatId="process" qsTypeId="urn:microsoft.com/office/officeart/2005/8/quickstyle/3d2#2" qsCatId="3D" csTypeId="urn:microsoft.com/office/officeart/2005/8/colors/accent3_2" csCatId="accent3" phldr="1"/>
      <dgm:spPr/>
    </dgm:pt>
    <dgm:pt modelId="{CEED03EA-62E6-4533-BA10-916592C55C32}">
      <dgm:prSet phldrT="[Texte]"/>
      <dgm:spPr/>
      <dgm:t>
        <a:bodyPr/>
        <a:lstStyle/>
        <a:p>
          <a:r>
            <a:rPr lang="fr-FR" b="1" dirty="0">
              <a:solidFill>
                <a:schemeClr val="tx1"/>
              </a:solidFill>
            </a:rPr>
            <a:t>Formation</a:t>
          </a:r>
          <a:endParaRPr lang="fr-FR" dirty="0">
            <a:solidFill>
              <a:schemeClr val="tx1"/>
            </a:solidFill>
          </a:endParaRPr>
        </a:p>
      </dgm:t>
    </dgm:pt>
    <dgm:pt modelId="{2378E8C2-0D07-4630-94B6-81779A77E598}" type="parTrans" cxnId="{C290AD99-33ED-4C0B-AF55-B93A0D084447}">
      <dgm:prSet/>
      <dgm:spPr/>
      <dgm:t>
        <a:bodyPr/>
        <a:lstStyle/>
        <a:p>
          <a:endParaRPr lang="fr-FR"/>
        </a:p>
      </dgm:t>
    </dgm:pt>
    <dgm:pt modelId="{56CADFC5-96C7-495E-93BF-1AC20BECFFF8}" type="sibTrans" cxnId="{C290AD99-33ED-4C0B-AF55-B93A0D084447}">
      <dgm:prSet/>
      <dgm:spPr/>
      <dgm:t>
        <a:bodyPr/>
        <a:lstStyle/>
        <a:p>
          <a:endParaRPr lang="fr-FR"/>
        </a:p>
      </dgm:t>
    </dgm:pt>
    <dgm:pt modelId="{E3AEA4B8-E0A8-446B-8C2B-1F2A0B38819B}">
      <dgm:prSet phldrT="[Texte]"/>
      <dgm:spPr/>
      <dgm:t>
        <a:bodyPr/>
        <a:lstStyle/>
        <a:p>
          <a:r>
            <a:rPr lang="fr-FR" b="1" dirty="0">
              <a:solidFill>
                <a:schemeClr val="tx1"/>
              </a:solidFill>
            </a:rPr>
            <a:t>de</a:t>
          </a:r>
          <a:endParaRPr lang="fr-FR" dirty="0">
            <a:solidFill>
              <a:schemeClr val="tx1"/>
            </a:solidFill>
          </a:endParaRPr>
        </a:p>
      </dgm:t>
    </dgm:pt>
    <dgm:pt modelId="{37764947-B92B-43CA-BF38-F038CBCD72FD}" type="parTrans" cxnId="{641D01B9-6FB7-4225-BE97-3C2434D634A6}">
      <dgm:prSet/>
      <dgm:spPr/>
      <dgm:t>
        <a:bodyPr/>
        <a:lstStyle/>
        <a:p>
          <a:endParaRPr lang="fr-FR"/>
        </a:p>
      </dgm:t>
    </dgm:pt>
    <dgm:pt modelId="{D228E9DF-0277-472B-BB58-504A30227CAD}" type="sibTrans" cxnId="{641D01B9-6FB7-4225-BE97-3C2434D634A6}">
      <dgm:prSet/>
      <dgm:spPr/>
      <dgm:t>
        <a:bodyPr/>
        <a:lstStyle/>
        <a:p>
          <a:endParaRPr lang="fr-FR"/>
        </a:p>
      </dgm:t>
    </dgm:pt>
    <dgm:pt modelId="{5DD03F11-BA19-4982-9D78-583C19DCB368}">
      <dgm:prSet phldrT="[Texte]"/>
      <dgm:spPr/>
      <dgm:t>
        <a:bodyPr/>
        <a:lstStyle/>
        <a:p>
          <a:r>
            <a:rPr lang="fr-FR" b="1" dirty="0">
              <a:solidFill>
                <a:schemeClr val="tx1"/>
              </a:solidFill>
            </a:rPr>
            <a:t>Offre</a:t>
          </a:r>
          <a:endParaRPr lang="fr-FR" dirty="0">
            <a:solidFill>
              <a:schemeClr val="tx1"/>
            </a:solidFill>
          </a:endParaRPr>
        </a:p>
      </dgm:t>
    </dgm:pt>
    <dgm:pt modelId="{F0C45D2B-6484-4E79-984C-8B498EE64CF7}" type="parTrans" cxnId="{F4CB9EF5-FC0F-42F6-A6A4-AEC6C7D21AF2}">
      <dgm:prSet/>
      <dgm:spPr/>
      <dgm:t>
        <a:bodyPr/>
        <a:lstStyle/>
        <a:p>
          <a:endParaRPr lang="fr-FR"/>
        </a:p>
      </dgm:t>
    </dgm:pt>
    <dgm:pt modelId="{89CE4722-3211-498C-B99B-74138DA7FCEC}" type="sibTrans" cxnId="{F4CB9EF5-FC0F-42F6-A6A4-AEC6C7D21AF2}">
      <dgm:prSet/>
      <dgm:spPr/>
      <dgm:t>
        <a:bodyPr/>
        <a:lstStyle/>
        <a:p>
          <a:endParaRPr lang="fr-FR"/>
        </a:p>
      </dgm:t>
    </dgm:pt>
    <dgm:pt modelId="{44B2C820-E8C2-4FD5-B1B6-39D462E5A276}" type="pres">
      <dgm:prSet presAssocID="{DEAA5837-C5F7-46F5-9E13-B4654A0DCE66}" presName="composite" presStyleCnt="0">
        <dgm:presLayoutVars>
          <dgm:chMax val="3"/>
          <dgm:animLvl val="lvl"/>
          <dgm:resizeHandles val="exact"/>
        </dgm:presLayoutVars>
      </dgm:prSet>
      <dgm:spPr/>
    </dgm:pt>
    <dgm:pt modelId="{81E49811-9916-4C10-B069-1AD08948CF5A}" type="pres">
      <dgm:prSet presAssocID="{CEED03EA-62E6-4533-BA10-916592C55C32}" presName="gear1" presStyleLbl="node1" presStyleIdx="0" presStyleCnt="3">
        <dgm:presLayoutVars>
          <dgm:chMax val="1"/>
          <dgm:bulletEnabled val="1"/>
        </dgm:presLayoutVars>
      </dgm:prSet>
      <dgm:spPr/>
      <dgm:t>
        <a:bodyPr/>
        <a:lstStyle/>
        <a:p>
          <a:endParaRPr lang="fr-FR"/>
        </a:p>
      </dgm:t>
    </dgm:pt>
    <dgm:pt modelId="{6DECFC4C-4752-4F43-885B-D9198863E765}" type="pres">
      <dgm:prSet presAssocID="{CEED03EA-62E6-4533-BA10-916592C55C32}" presName="gear1srcNode" presStyleLbl="node1" presStyleIdx="0" presStyleCnt="3"/>
      <dgm:spPr/>
      <dgm:t>
        <a:bodyPr/>
        <a:lstStyle/>
        <a:p>
          <a:endParaRPr lang="fr-FR"/>
        </a:p>
      </dgm:t>
    </dgm:pt>
    <dgm:pt modelId="{E3F25BF5-56C2-47AC-8233-9A3928312204}" type="pres">
      <dgm:prSet presAssocID="{CEED03EA-62E6-4533-BA10-916592C55C32}" presName="gear1dstNode" presStyleLbl="node1" presStyleIdx="0" presStyleCnt="3"/>
      <dgm:spPr/>
      <dgm:t>
        <a:bodyPr/>
        <a:lstStyle/>
        <a:p>
          <a:endParaRPr lang="fr-FR"/>
        </a:p>
      </dgm:t>
    </dgm:pt>
    <dgm:pt modelId="{9E61202D-476C-4358-B884-725149D428A0}" type="pres">
      <dgm:prSet presAssocID="{E3AEA4B8-E0A8-446B-8C2B-1F2A0B38819B}" presName="gear2" presStyleLbl="node1" presStyleIdx="1" presStyleCnt="3">
        <dgm:presLayoutVars>
          <dgm:chMax val="1"/>
          <dgm:bulletEnabled val="1"/>
        </dgm:presLayoutVars>
      </dgm:prSet>
      <dgm:spPr/>
      <dgm:t>
        <a:bodyPr/>
        <a:lstStyle/>
        <a:p>
          <a:endParaRPr lang="fr-FR"/>
        </a:p>
      </dgm:t>
    </dgm:pt>
    <dgm:pt modelId="{46B21D6C-4301-48D4-B5E7-E2A87B61306E}" type="pres">
      <dgm:prSet presAssocID="{E3AEA4B8-E0A8-446B-8C2B-1F2A0B38819B}" presName="gear2srcNode" presStyleLbl="node1" presStyleIdx="1" presStyleCnt="3"/>
      <dgm:spPr/>
      <dgm:t>
        <a:bodyPr/>
        <a:lstStyle/>
        <a:p>
          <a:endParaRPr lang="fr-FR"/>
        </a:p>
      </dgm:t>
    </dgm:pt>
    <dgm:pt modelId="{0ABB9390-E84A-4377-9AFD-6877DD4FF911}" type="pres">
      <dgm:prSet presAssocID="{E3AEA4B8-E0A8-446B-8C2B-1F2A0B38819B}" presName="gear2dstNode" presStyleLbl="node1" presStyleIdx="1" presStyleCnt="3"/>
      <dgm:spPr/>
      <dgm:t>
        <a:bodyPr/>
        <a:lstStyle/>
        <a:p>
          <a:endParaRPr lang="fr-FR"/>
        </a:p>
      </dgm:t>
    </dgm:pt>
    <dgm:pt modelId="{E4AD960E-BACE-423A-9EF1-34F93A0A41D3}" type="pres">
      <dgm:prSet presAssocID="{5DD03F11-BA19-4982-9D78-583C19DCB368}" presName="gear3" presStyleLbl="node1" presStyleIdx="2" presStyleCnt="3"/>
      <dgm:spPr/>
      <dgm:t>
        <a:bodyPr/>
        <a:lstStyle/>
        <a:p>
          <a:endParaRPr lang="fr-FR"/>
        </a:p>
      </dgm:t>
    </dgm:pt>
    <dgm:pt modelId="{40765D9A-6405-499B-8A00-5CDAE4D66457}" type="pres">
      <dgm:prSet presAssocID="{5DD03F11-BA19-4982-9D78-583C19DCB368}" presName="gear3tx" presStyleLbl="node1" presStyleIdx="2" presStyleCnt="3">
        <dgm:presLayoutVars>
          <dgm:chMax val="1"/>
          <dgm:bulletEnabled val="1"/>
        </dgm:presLayoutVars>
      </dgm:prSet>
      <dgm:spPr/>
      <dgm:t>
        <a:bodyPr/>
        <a:lstStyle/>
        <a:p>
          <a:endParaRPr lang="fr-FR"/>
        </a:p>
      </dgm:t>
    </dgm:pt>
    <dgm:pt modelId="{C32BA5EA-C751-4927-828C-E9D44715ADED}" type="pres">
      <dgm:prSet presAssocID="{5DD03F11-BA19-4982-9D78-583C19DCB368}" presName="gear3srcNode" presStyleLbl="node1" presStyleIdx="2" presStyleCnt="3"/>
      <dgm:spPr/>
      <dgm:t>
        <a:bodyPr/>
        <a:lstStyle/>
        <a:p>
          <a:endParaRPr lang="fr-FR"/>
        </a:p>
      </dgm:t>
    </dgm:pt>
    <dgm:pt modelId="{666B4A84-55F1-49F9-99C6-38A84FAFED06}" type="pres">
      <dgm:prSet presAssocID="{5DD03F11-BA19-4982-9D78-583C19DCB368}" presName="gear3dstNode" presStyleLbl="node1" presStyleIdx="2" presStyleCnt="3"/>
      <dgm:spPr/>
      <dgm:t>
        <a:bodyPr/>
        <a:lstStyle/>
        <a:p>
          <a:endParaRPr lang="fr-FR"/>
        </a:p>
      </dgm:t>
    </dgm:pt>
    <dgm:pt modelId="{3D58865D-9710-419A-9C14-30B24293F944}" type="pres">
      <dgm:prSet presAssocID="{56CADFC5-96C7-495E-93BF-1AC20BECFFF8}" presName="connector1" presStyleLbl="sibTrans2D1" presStyleIdx="0" presStyleCnt="3"/>
      <dgm:spPr/>
      <dgm:t>
        <a:bodyPr/>
        <a:lstStyle/>
        <a:p>
          <a:endParaRPr lang="fr-FR"/>
        </a:p>
      </dgm:t>
    </dgm:pt>
    <dgm:pt modelId="{5093338E-5766-447A-98AC-AE5E35F900F3}" type="pres">
      <dgm:prSet presAssocID="{D228E9DF-0277-472B-BB58-504A30227CAD}" presName="connector2" presStyleLbl="sibTrans2D1" presStyleIdx="1" presStyleCnt="3"/>
      <dgm:spPr/>
      <dgm:t>
        <a:bodyPr/>
        <a:lstStyle/>
        <a:p>
          <a:endParaRPr lang="fr-FR"/>
        </a:p>
      </dgm:t>
    </dgm:pt>
    <dgm:pt modelId="{32BFE923-6F81-4A62-9D21-B2F5A370BB59}" type="pres">
      <dgm:prSet presAssocID="{89CE4722-3211-498C-B99B-74138DA7FCEC}" presName="connector3" presStyleLbl="sibTrans2D1" presStyleIdx="2" presStyleCnt="3"/>
      <dgm:spPr/>
      <dgm:t>
        <a:bodyPr/>
        <a:lstStyle/>
        <a:p>
          <a:endParaRPr lang="fr-FR"/>
        </a:p>
      </dgm:t>
    </dgm:pt>
  </dgm:ptLst>
  <dgm:cxnLst>
    <dgm:cxn modelId="{BEE142C5-3469-4085-BDB9-3245B2E2A95E}" type="presOf" srcId="{CEED03EA-62E6-4533-BA10-916592C55C32}" destId="{6DECFC4C-4752-4F43-885B-D9198863E765}" srcOrd="1" destOrd="0" presId="urn:microsoft.com/office/officeart/2005/8/layout/gear1"/>
    <dgm:cxn modelId="{4EDE9427-A97A-4638-9BEC-A494B2820648}" type="presOf" srcId="{5DD03F11-BA19-4982-9D78-583C19DCB368}" destId="{666B4A84-55F1-49F9-99C6-38A84FAFED06}" srcOrd="3" destOrd="0" presId="urn:microsoft.com/office/officeart/2005/8/layout/gear1"/>
    <dgm:cxn modelId="{641D01B9-6FB7-4225-BE97-3C2434D634A6}" srcId="{DEAA5837-C5F7-46F5-9E13-B4654A0DCE66}" destId="{E3AEA4B8-E0A8-446B-8C2B-1F2A0B38819B}" srcOrd="1" destOrd="0" parTransId="{37764947-B92B-43CA-BF38-F038CBCD72FD}" sibTransId="{D228E9DF-0277-472B-BB58-504A30227CAD}"/>
    <dgm:cxn modelId="{67E176E0-031B-412E-9E79-90910187C9F4}" type="presOf" srcId="{56CADFC5-96C7-495E-93BF-1AC20BECFFF8}" destId="{3D58865D-9710-419A-9C14-30B24293F944}" srcOrd="0" destOrd="0" presId="urn:microsoft.com/office/officeart/2005/8/layout/gear1"/>
    <dgm:cxn modelId="{210F9C6C-B5C0-419B-9BB7-E0EAA96AEB66}" type="presOf" srcId="{5DD03F11-BA19-4982-9D78-583C19DCB368}" destId="{E4AD960E-BACE-423A-9EF1-34F93A0A41D3}" srcOrd="0" destOrd="0" presId="urn:microsoft.com/office/officeart/2005/8/layout/gear1"/>
    <dgm:cxn modelId="{9B3FE507-1BA7-4D54-9EF3-7665CA18A7AA}" type="presOf" srcId="{E3AEA4B8-E0A8-446B-8C2B-1F2A0B38819B}" destId="{46B21D6C-4301-48D4-B5E7-E2A87B61306E}" srcOrd="1" destOrd="0" presId="urn:microsoft.com/office/officeart/2005/8/layout/gear1"/>
    <dgm:cxn modelId="{B4DCCB02-9A54-468D-82DB-6232FB72E16E}" type="presOf" srcId="{E3AEA4B8-E0A8-446B-8C2B-1F2A0B38819B}" destId="{9E61202D-476C-4358-B884-725149D428A0}" srcOrd="0" destOrd="0" presId="urn:microsoft.com/office/officeart/2005/8/layout/gear1"/>
    <dgm:cxn modelId="{C5221BE6-2801-4D46-993E-264E6A82BB8B}" type="presOf" srcId="{E3AEA4B8-E0A8-446B-8C2B-1F2A0B38819B}" destId="{0ABB9390-E84A-4377-9AFD-6877DD4FF911}" srcOrd="2" destOrd="0" presId="urn:microsoft.com/office/officeart/2005/8/layout/gear1"/>
    <dgm:cxn modelId="{27727473-E12D-4E08-BE44-72706204CFE5}" type="presOf" srcId="{CEED03EA-62E6-4533-BA10-916592C55C32}" destId="{81E49811-9916-4C10-B069-1AD08948CF5A}" srcOrd="0" destOrd="0" presId="urn:microsoft.com/office/officeart/2005/8/layout/gear1"/>
    <dgm:cxn modelId="{EBC2A178-2F04-4EC2-B06D-209371DA2895}" type="presOf" srcId="{CEED03EA-62E6-4533-BA10-916592C55C32}" destId="{E3F25BF5-56C2-47AC-8233-9A3928312204}" srcOrd="2" destOrd="0" presId="urn:microsoft.com/office/officeart/2005/8/layout/gear1"/>
    <dgm:cxn modelId="{0DD86B7F-BD8A-48BD-9B61-BF6F86A8E362}" type="presOf" srcId="{5DD03F11-BA19-4982-9D78-583C19DCB368}" destId="{40765D9A-6405-499B-8A00-5CDAE4D66457}" srcOrd="1" destOrd="0" presId="urn:microsoft.com/office/officeart/2005/8/layout/gear1"/>
    <dgm:cxn modelId="{F58AFF0B-E34E-4995-86A6-0F4E13B88645}" type="presOf" srcId="{89CE4722-3211-498C-B99B-74138DA7FCEC}" destId="{32BFE923-6F81-4A62-9D21-B2F5A370BB59}" srcOrd="0" destOrd="0" presId="urn:microsoft.com/office/officeart/2005/8/layout/gear1"/>
    <dgm:cxn modelId="{F142FE8E-8D3D-465E-A042-A502918ABF2D}" type="presOf" srcId="{5DD03F11-BA19-4982-9D78-583C19DCB368}" destId="{C32BA5EA-C751-4927-828C-E9D44715ADED}" srcOrd="2" destOrd="0" presId="urn:microsoft.com/office/officeart/2005/8/layout/gear1"/>
    <dgm:cxn modelId="{C0029C44-EA5E-499E-87FE-D59D6228F18F}" type="presOf" srcId="{DEAA5837-C5F7-46F5-9E13-B4654A0DCE66}" destId="{44B2C820-E8C2-4FD5-B1B6-39D462E5A276}" srcOrd="0" destOrd="0" presId="urn:microsoft.com/office/officeart/2005/8/layout/gear1"/>
    <dgm:cxn modelId="{C290AD99-33ED-4C0B-AF55-B93A0D084447}" srcId="{DEAA5837-C5F7-46F5-9E13-B4654A0DCE66}" destId="{CEED03EA-62E6-4533-BA10-916592C55C32}" srcOrd="0" destOrd="0" parTransId="{2378E8C2-0D07-4630-94B6-81779A77E598}" sibTransId="{56CADFC5-96C7-495E-93BF-1AC20BECFFF8}"/>
    <dgm:cxn modelId="{40618BDF-EA1F-4D78-9C29-A611674A7AAF}" type="presOf" srcId="{D228E9DF-0277-472B-BB58-504A30227CAD}" destId="{5093338E-5766-447A-98AC-AE5E35F900F3}" srcOrd="0" destOrd="0" presId="urn:microsoft.com/office/officeart/2005/8/layout/gear1"/>
    <dgm:cxn modelId="{F4CB9EF5-FC0F-42F6-A6A4-AEC6C7D21AF2}" srcId="{DEAA5837-C5F7-46F5-9E13-B4654A0DCE66}" destId="{5DD03F11-BA19-4982-9D78-583C19DCB368}" srcOrd="2" destOrd="0" parTransId="{F0C45D2B-6484-4E79-984C-8B498EE64CF7}" sibTransId="{89CE4722-3211-498C-B99B-74138DA7FCEC}"/>
    <dgm:cxn modelId="{C163190E-2FBF-4A91-8A22-8B8DEF129EFD}" type="presParOf" srcId="{44B2C820-E8C2-4FD5-B1B6-39D462E5A276}" destId="{81E49811-9916-4C10-B069-1AD08948CF5A}" srcOrd="0" destOrd="0" presId="urn:microsoft.com/office/officeart/2005/8/layout/gear1"/>
    <dgm:cxn modelId="{E4CF40DB-F76D-4B6F-AF30-815FD0BAB3D9}" type="presParOf" srcId="{44B2C820-E8C2-4FD5-B1B6-39D462E5A276}" destId="{6DECFC4C-4752-4F43-885B-D9198863E765}" srcOrd="1" destOrd="0" presId="urn:microsoft.com/office/officeart/2005/8/layout/gear1"/>
    <dgm:cxn modelId="{3303248D-C4BC-477D-9712-B9DCCD7D4AA8}" type="presParOf" srcId="{44B2C820-E8C2-4FD5-B1B6-39D462E5A276}" destId="{E3F25BF5-56C2-47AC-8233-9A3928312204}" srcOrd="2" destOrd="0" presId="urn:microsoft.com/office/officeart/2005/8/layout/gear1"/>
    <dgm:cxn modelId="{0751255E-3043-409E-8854-4FA5CCC27DDA}" type="presParOf" srcId="{44B2C820-E8C2-4FD5-B1B6-39D462E5A276}" destId="{9E61202D-476C-4358-B884-725149D428A0}" srcOrd="3" destOrd="0" presId="urn:microsoft.com/office/officeart/2005/8/layout/gear1"/>
    <dgm:cxn modelId="{0C329019-3401-400C-AF53-C1215DD4B75D}" type="presParOf" srcId="{44B2C820-E8C2-4FD5-B1B6-39D462E5A276}" destId="{46B21D6C-4301-48D4-B5E7-E2A87B61306E}" srcOrd="4" destOrd="0" presId="urn:microsoft.com/office/officeart/2005/8/layout/gear1"/>
    <dgm:cxn modelId="{E0A04973-E9CB-4665-A8B2-07C09F9E0141}" type="presParOf" srcId="{44B2C820-E8C2-4FD5-B1B6-39D462E5A276}" destId="{0ABB9390-E84A-4377-9AFD-6877DD4FF911}" srcOrd="5" destOrd="0" presId="urn:microsoft.com/office/officeart/2005/8/layout/gear1"/>
    <dgm:cxn modelId="{63715805-DC07-4400-84B3-CA56F9EFAC4F}" type="presParOf" srcId="{44B2C820-E8C2-4FD5-B1B6-39D462E5A276}" destId="{E4AD960E-BACE-423A-9EF1-34F93A0A41D3}" srcOrd="6" destOrd="0" presId="urn:microsoft.com/office/officeart/2005/8/layout/gear1"/>
    <dgm:cxn modelId="{ED5F0ECE-7B7E-4CB6-825B-79054C44077F}" type="presParOf" srcId="{44B2C820-E8C2-4FD5-B1B6-39D462E5A276}" destId="{40765D9A-6405-499B-8A00-5CDAE4D66457}" srcOrd="7" destOrd="0" presId="urn:microsoft.com/office/officeart/2005/8/layout/gear1"/>
    <dgm:cxn modelId="{2491974F-B084-4CD1-BE59-BB232F7FC5BB}" type="presParOf" srcId="{44B2C820-E8C2-4FD5-B1B6-39D462E5A276}" destId="{C32BA5EA-C751-4927-828C-E9D44715ADED}" srcOrd="8" destOrd="0" presId="urn:microsoft.com/office/officeart/2005/8/layout/gear1"/>
    <dgm:cxn modelId="{34DA5284-C8CA-4177-990C-5CD841AFD5EE}" type="presParOf" srcId="{44B2C820-E8C2-4FD5-B1B6-39D462E5A276}" destId="{666B4A84-55F1-49F9-99C6-38A84FAFED06}" srcOrd="9" destOrd="0" presId="urn:microsoft.com/office/officeart/2005/8/layout/gear1"/>
    <dgm:cxn modelId="{70BE0D27-9C33-405A-9DBB-51F03B9DD215}" type="presParOf" srcId="{44B2C820-E8C2-4FD5-B1B6-39D462E5A276}" destId="{3D58865D-9710-419A-9C14-30B24293F944}" srcOrd="10" destOrd="0" presId="urn:microsoft.com/office/officeart/2005/8/layout/gear1"/>
    <dgm:cxn modelId="{7B1B82C9-4C68-4E5D-8663-777DBB2634D3}" type="presParOf" srcId="{44B2C820-E8C2-4FD5-B1B6-39D462E5A276}" destId="{5093338E-5766-447A-98AC-AE5E35F900F3}" srcOrd="11" destOrd="0" presId="urn:microsoft.com/office/officeart/2005/8/layout/gear1"/>
    <dgm:cxn modelId="{89D29B6E-31E2-4B4A-9EBC-C52F80FFB411}" type="presParOf" srcId="{44B2C820-E8C2-4FD5-B1B6-39D462E5A276}" destId="{32BFE923-6F81-4A62-9D21-B2F5A370BB59}" srcOrd="12" destOrd="0" presId="urn:microsoft.com/office/officeart/2005/8/layout/gear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A2AB509-7EE8-440B-AB4A-A44D93AFB440}"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fr-FR"/>
        </a:p>
      </dgm:t>
    </dgm:pt>
    <dgm:pt modelId="{F212F20D-370E-4341-AEDA-A0F9AB5A11AA}">
      <dgm:prSet phldrT="[Texte]" custT="1"/>
      <dgm:spPr/>
      <dgm:t>
        <a:bodyPr/>
        <a:lstStyle/>
        <a:p>
          <a:pPr algn="ctr"/>
          <a:r>
            <a:rPr lang="fr-FR" sz="1800" dirty="0">
              <a:effectLst/>
              <a:latin typeface="Arial Black" panose="020B0A04020102020204" pitchFamily="34" charset="0"/>
            </a:rPr>
            <a:t>Biochimie</a:t>
          </a:r>
          <a:r>
            <a:rPr lang="fr-FR" sz="2400" dirty="0">
              <a:effectLst/>
              <a:latin typeface="Arial Black" panose="020B0A04020102020204" pitchFamily="34" charset="0"/>
            </a:rPr>
            <a:t> Appliquée</a:t>
          </a:r>
          <a:endParaRPr lang="fr-FR" sz="2400" dirty="0">
            <a:latin typeface="Arial Black" panose="020B0A04020102020204" pitchFamily="34" charset="0"/>
          </a:endParaRPr>
        </a:p>
      </dgm:t>
    </dgm:pt>
    <dgm:pt modelId="{20A59C00-4567-454A-B450-D7F45FF10B92}" type="parTrans" cxnId="{E430848E-2E89-4960-8268-CC2ACEE2F2CC}">
      <dgm:prSet/>
      <dgm:spPr/>
      <dgm:t>
        <a:bodyPr/>
        <a:lstStyle/>
        <a:p>
          <a:endParaRPr lang="fr-FR" sz="1400"/>
        </a:p>
      </dgm:t>
    </dgm:pt>
    <dgm:pt modelId="{11235E54-8A6A-41B7-BE0C-AD9ACE963B55}" type="sibTrans" cxnId="{E430848E-2E89-4960-8268-CC2ACEE2F2CC}">
      <dgm:prSet/>
      <dgm:spPr/>
      <dgm:t>
        <a:bodyPr/>
        <a:lstStyle/>
        <a:p>
          <a:endParaRPr lang="fr-FR" sz="1400"/>
        </a:p>
      </dgm:t>
    </dgm:pt>
    <dgm:pt modelId="{DD304659-F90A-4A70-809D-D821F74760E9}">
      <dgm:prSet phldrT="[Texte]" custT="1"/>
      <dgm:spPr/>
      <dgm:t>
        <a:bodyPr/>
        <a:lstStyle/>
        <a:p>
          <a:pPr algn="ctr"/>
          <a:r>
            <a:rPr lang="fr-FR" sz="2000" dirty="0">
              <a:effectLst/>
              <a:latin typeface="Arial Black" panose="020B0A04020102020204" pitchFamily="34" charset="0"/>
            </a:rPr>
            <a:t>Microbiologie</a:t>
          </a:r>
          <a:endParaRPr lang="fr-FR" sz="2000" dirty="0">
            <a:latin typeface="Arial Black" panose="020B0A04020102020204" pitchFamily="34" charset="0"/>
          </a:endParaRPr>
        </a:p>
      </dgm:t>
    </dgm:pt>
    <dgm:pt modelId="{F77D38FB-1838-4B02-AE64-AA9B5C43BF92}" type="parTrans" cxnId="{1510F6C0-095D-4EC8-AC44-974655C22E45}">
      <dgm:prSet/>
      <dgm:spPr/>
      <dgm:t>
        <a:bodyPr/>
        <a:lstStyle/>
        <a:p>
          <a:endParaRPr lang="fr-FR" sz="1400"/>
        </a:p>
      </dgm:t>
    </dgm:pt>
    <dgm:pt modelId="{001A6113-73AE-44B6-8C74-01C0F3E88D07}" type="sibTrans" cxnId="{1510F6C0-095D-4EC8-AC44-974655C22E45}">
      <dgm:prSet/>
      <dgm:spPr/>
      <dgm:t>
        <a:bodyPr/>
        <a:lstStyle/>
        <a:p>
          <a:endParaRPr lang="fr-FR" sz="1400"/>
        </a:p>
      </dgm:t>
    </dgm:pt>
    <dgm:pt modelId="{33D30359-19F9-41E1-AE71-305BAC300690}">
      <dgm:prSet phldrT="[Texte]" custT="1"/>
      <dgm:spPr/>
      <dgm:t>
        <a:bodyPr/>
        <a:lstStyle/>
        <a:p>
          <a:pPr algn="ctr"/>
          <a:r>
            <a:rPr lang="fr-FR" sz="1600" dirty="0">
              <a:effectLst/>
              <a:latin typeface="Arial Black" panose="020B0A04020102020204" pitchFamily="34" charset="0"/>
            </a:rPr>
            <a:t>Biologie</a:t>
          </a:r>
          <a:r>
            <a:rPr lang="fr-FR" sz="1800" dirty="0">
              <a:effectLst/>
              <a:latin typeface="Arial Black" panose="020B0A04020102020204" pitchFamily="34" charset="0"/>
            </a:rPr>
            <a:t> et Physiologie Animale</a:t>
          </a:r>
          <a:endParaRPr lang="fr-FR" sz="1800" dirty="0">
            <a:latin typeface="Arial Black" panose="020B0A04020102020204" pitchFamily="34" charset="0"/>
          </a:endParaRPr>
        </a:p>
      </dgm:t>
    </dgm:pt>
    <dgm:pt modelId="{AE0A5C54-AA8F-4028-8C85-C35AC6FE16E0}" type="parTrans" cxnId="{937542A4-D85E-43FF-AB2C-B9D8F20C84C8}">
      <dgm:prSet/>
      <dgm:spPr/>
      <dgm:t>
        <a:bodyPr/>
        <a:lstStyle/>
        <a:p>
          <a:endParaRPr lang="fr-FR" sz="1400"/>
        </a:p>
      </dgm:t>
    </dgm:pt>
    <dgm:pt modelId="{74E4DFEC-0FCD-4D96-8DB6-2C5A15B9B1A5}" type="sibTrans" cxnId="{937542A4-D85E-43FF-AB2C-B9D8F20C84C8}">
      <dgm:prSet/>
      <dgm:spPr/>
      <dgm:t>
        <a:bodyPr/>
        <a:lstStyle/>
        <a:p>
          <a:endParaRPr lang="fr-FR" sz="1400"/>
        </a:p>
      </dgm:t>
    </dgm:pt>
    <dgm:pt modelId="{C7887FFC-9D3C-4B2A-8F32-AC7F7EBAB247}">
      <dgm:prSet phldrT="[Texte]" custT="1"/>
      <dgm:spPr/>
      <dgm:t>
        <a:bodyPr/>
        <a:lstStyle/>
        <a:p>
          <a:pPr algn="ctr"/>
          <a:r>
            <a:rPr lang="fr-FR" sz="2000" dirty="0" smtClean="0">
              <a:latin typeface="Arial Black" panose="020B0A04020102020204" pitchFamily="34" charset="0"/>
            </a:rPr>
            <a:t>Pharmaco-Toxicologie</a:t>
          </a:r>
          <a:endParaRPr lang="fr-FR" sz="2000" dirty="0">
            <a:latin typeface="Arial Black" panose="020B0A04020102020204" pitchFamily="34" charset="0"/>
          </a:endParaRPr>
        </a:p>
      </dgm:t>
    </dgm:pt>
    <dgm:pt modelId="{BEAA7CED-8309-4EAA-8733-A9770B64C71D}" type="parTrans" cxnId="{AE40E752-7035-41BC-8068-9D907F5C2EDD}">
      <dgm:prSet/>
      <dgm:spPr/>
      <dgm:t>
        <a:bodyPr/>
        <a:lstStyle/>
        <a:p>
          <a:endParaRPr lang="fr-FR"/>
        </a:p>
      </dgm:t>
    </dgm:pt>
    <dgm:pt modelId="{220E252B-4806-4F73-B8E8-67675F1E91E9}" type="sibTrans" cxnId="{AE40E752-7035-41BC-8068-9D907F5C2EDD}">
      <dgm:prSet/>
      <dgm:spPr/>
      <dgm:t>
        <a:bodyPr/>
        <a:lstStyle/>
        <a:p>
          <a:endParaRPr lang="fr-FR"/>
        </a:p>
      </dgm:t>
    </dgm:pt>
    <dgm:pt modelId="{A1DCA618-A29D-4E1D-A65C-E25796F2CA43}" type="pres">
      <dgm:prSet presAssocID="{7A2AB509-7EE8-440B-AB4A-A44D93AFB440}" presName="linear" presStyleCnt="0">
        <dgm:presLayoutVars>
          <dgm:animLvl val="lvl"/>
          <dgm:resizeHandles val="exact"/>
        </dgm:presLayoutVars>
      </dgm:prSet>
      <dgm:spPr/>
      <dgm:t>
        <a:bodyPr/>
        <a:lstStyle/>
        <a:p>
          <a:endParaRPr lang="fr-FR"/>
        </a:p>
      </dgm:t>
    </dgm:pt>
    <dgm:pt modelId="{AAD818F6-C1FF-495A-BAB5-B75F19D1085D}" type="pres">
      <dgm:prSet presAssocID="{F212F20D-370E-4341-AEDA-A0F9AB5A11AA}" presName="parentText" presStyleLbl="node1" presStyleIdx="0" presStyleCnt="4" custScaleX="123224" custLinFactNeighborX="0" custLinFactNeighborY="47417">
        <dgm:presLayoutVars>
          <dgm:chMax val="0"/>
          <dgm:bulletEnabled val="1"/>
        </dgm:presLayoutVars>
      </dgm:prSet>
      <dgm:spPr/>
      <dgm:t>
        <a:bodyPr/>
        <a:lstStyle/>
        <a:p>
          <a:endParaRPr lang="fr-FR"/>
        </a:p>
      </dgm:t>
    </dgm:pt>
    <dgm:pt modelId="{4E28C7EC-9600-4E74-836C-BCDAEE966F9E}" type="pres">
      <dgm:prSet presAssocID="{11235E54-8A6A-41B7-BE0C-AD9ACE963B55}" presName="spacer" presStyleCnt="0"/>
      <dgm:spPr/>
    </dgm:pt>
    <dgm:pt modelId="{C67E8ED6-0629-4E6A-8C71-D510F6776419}" type="pres">
      <dgm:prSet presAssocID="{DD304659-F90A-4A70-809D-D821F74760E9}" presName="parentText" presStyleLbl="node1" presStyleIdx="1" presStyleCnt="4" custScaleX="125082" custLinFactY="5681" custLinFactNeighborX="929" custLinFactNeighborY="100000">
        <dgm:presLayoutVars>
          <dgm:chMax val="0"/>
          <dgm:bulletEnabled val="1"/>
        </dgm:presLayoutVars>
      </dgm:prSet>
      <dgm:spPr/>
      <dgm:t>
        <a:bodyPr/>
        <a:lstStyle/>
        <a:p>
          <a:endParaRPr lang="fr-FR"/>
        </a:p>
      </dgm:t>
    </dgm:pt>
    <dgm:pt modelId="{A1187E79-CC2C-483D-B8FF-8E2E8FA76695}" type="pres">
      <dgm:prSet presAssocID="{001A6113-73AE-44B6-8C74-01C0F3E88D07}" presName="spacer" presStyleCnt="0"/>
      <dgm:spPr/>
    </dgm:pt>
    <dgm:pt modelId="{3BEF555F-DFF5-4984-A7FA-1959227A1D8D}" type="pres">
      <dgm:prSet presAssocID="{33D30359-19F9-41E1-AE71-305BAC300690}" presName="parentText" presStyleLbl="node1" presStyleIdx="2" presStyleCnt="4" custScaleX="126140" custLinFactNeighborY="-14377">
        <dgm:presLayoutVars>
          <dgm:chMax val="0"/>
          <dgm:bulletEnabled val="1"/>
        </dgm:presLayoutVars>
      </dgm:prSet>
      <dgm:spPr/>
      <dgm:t>
        <a:bodyPr/>
        <a:lstStyle/>
        <a:p>
          <a:endParaRPr lang="fr-FR"/>
        </a:p>
      </dgm:t>
    </dgm:pt>
    <dgm:pt modelId="{3839A49B-0DD3-49D3-BD51-04E387DCFA2A}" type="pres">
      <dgm:prSet presAssocID="{74E4DFEC-0FCD-4D96-8DB6-2C5A15B9B1A5}" presName="spacer" presStyleCnt="0"/>
      <dgm:spPr/>
    </dgm:pt>
    <dgm:pt modelId="{25238CAB-7552-409F-A18B-189A2F5CE961}" type="pres">
      <dgm:prSet presAssocID="{C7887FFC-9D3C-4B2A-8F32-AC7F7EBAB247}" presName="parentText" presStyleLbl="node1" presStyleIdx="3" presStyleCnt="4" custScaleX="101927" custLinFactNeighborX="1909" custLinFactNeighborY="-56372">
        <dgm:presLayoutVars>
          <dgm:chMax val="0"/>
          <dgm:bulletEnabled val="1"/>
        </dgm:presLayoutVars>
      </dgm:prSet>
      <dgm:spPr/>
      <dgm:t>
        <a:bodyPr/>
        <a:lstStyle/>
        <a:p>
          <a:endParaRPr lang="fr-FR"/>
        </a:p>
      </dgm:t>
    </dgm:pt>
  </dgm:ptLst>
  <dgm:cxnLst>
    <dgm:cxn modelId="{FEDFF058-9309-4554-84FB-174F1334CDF7}" type="presOf" srcId="{C7887FFC-9D3C-4B2A-8F32-AC7F7EBAB247}" destId="{25238CAB-7552-409F-A18B-189A2F5CE961}" srcOrd="0" destOrd="0" presId="urn:microsoft.com/office/officeart/2005/8/layout/vList2"/>
    <dgm:cxn modelId="{AE40E752-7035-41BC-8068-9D907F5C2EDD}" srcId="{7A2AB509-7EE8-440B-AB4A-A44D93AFB440}" destId="{C7887FFC-9D3C-4B2A-8F32-AC7F7EBAB247}" srcOrd="3" destOrd="0" parTransId="{BEAA7CED-8309-4EAA-8733-A9770B64C71D}" sibTransId="{220E252B-4806-4F73-B8E8-67675F1E91E9}"/>
    <dgm:cxn modelId="{788D425F-77D8-4D73-943B-7B7CCEC28B9F}" type="presOf" srcId="{33D30359-19F9-41E1-AE71-305BAC300690}" destId="{3BEF555F-DFF5-4984-A7FA-1959227A1D8D}" srcOrd="0" destOrd="0" presId="urn:microsoft.com/office/officeart/2005/8/layout/vList2"/>
    <dgm:cxn modelId="{CD0C9EC7-1DF9-45CD-BF92-BDC68A800684}" type="presOf" srcId="{DD304659-F90A-4A70-809D-D821F74760E9}" destId="{C67E8ED6-0629-4E6A-8C71-D510F6776419}" srcOrd="0" destOrd="0" presId="urn:microsoft.com/office/officeart/2005/8/layout/vList2"/>
    <dgm:cxn modelId="{E4655F49-6CD4-4661-A0B4-564111B96EE4}" type="presOf" srcId="{7A2AB509-7EE8-440B-AB4A-A44D93AFB440}" destId="{A1DCA618-A29D-4E1D-A65C-E25796F2CA43}" srcOrd="0" destOrd="0" presId="urn:microsoft.com/office/officeart/2005/8/layout/vList2"/>
    <dgm:cxn modelId="{1510F6C0-095D-4EC8-AC44-974655C22E45}" srcId="{7A2AB509-7EE8-440B-AB4A-A44D93AFB440}" destId="{DD304659-F90A-4A70-809D-D821F74760E9}" srcOrd="1" destOrd="0" parTransId="{F77D38FB-1838-4B02-AE64-AA9B5C43BF92}" sibTransId="{001A6113-73AE-44B6-8C74-01C0F3E88D07}"/>
    <dgm:cxn modelId="{937542A4-D85E-43FF-AB2C-B9D8F20C84C8}" srcId="{7A2AB509-7EE8-440B-AB4A-A44D93AFB440}" destId="{33D30359-19F9-41E1-AE71-305BAC300690}" srcOrd="2" destOrd="0" parTransId="{AE0A5C54-AA8F-4028-8C85-C35AC6FE16E0}" sibTransId="{74E4DFEC-0FCD-4D96-8DB6-2C5A15B9B1A5}"/>
    <dgm:cxn modelId="{2D1D0D72-70EC-432A-9B5F-D707F8ECC590}" type="presOf" srcId="{F212F20D-370E-4341-AEDA-A0F9AB5A11AA}" destId="{AAD818F6-C1FF-495A-BAB5-B75F19D1085D}" srcOrd="0" destOrd="0" presId="urn:microsoft.com/office/officeart/2005/8/layout/vList2"/>
    <dgm:cxn modelId="{E430848E-2E89-4960-8268-CC2ACEE2F2CC}" srcId="{7A2AB509-7EE8-440B-AB4A-A44D93AFB440}" destId="{F212F20D-370E-4341-AEDA-A0F9AB5A11AA}" srcOrd="0" destOrd="0" parTransId="{20A59C00-4567-454A-B450-D7F45FF10B92}" sibTransId="{11235E54-8A6A-41B7-BE0C-AD9ACE963B55}"/>
    <dgm:cxn modelId="{E5230C4C-64C3-4EA8-9629-9C60F284AE53}" type="presParOf" srcId="{A1DCA618-A29D-4E1D-A65C-E25796F2CA43}" destId="{AAD818F6-C1FF-495A-BAB5-B75F19D1085D}" srcOrd="0" destOrd="0" presId="urn:microsoft.com/office/officeart/2005/8/layout/vList2"/>
    <dgm:cxn modelId="{5BF5EC31-0705-4201-ABD7-AA1F7A076146}" type="presParOf" srcId="{A1DCA618-A29D-4E1D-A65C-E25796F2CA43}" destId="{4E28C7EC-9600-4E74-836C-BCDAEE966F9E}" srcOrd="1" destOrd="0" presId="urn:microsoft.com/office/officeart/2005/8/layout/vList2"/>
    <dgm:cxn modelId="{35497E31-E711-40D5-BB94-7C689894AA40}" type="presParOf" srcId="{A1DCA618-A29D-4E1D-A65C-E25796F2CA43}" destId="{C67E8ED6-0629-4E6A-8C71-D510F6776419}" srcOrd="2" destOrd="0" presId="urn:microsoft.com/office/officeart/2005/8/layout/vList2"/>
    <dgm:cxn modelId="{492135A2-35EF-4F25-AF68-4A70267B3ED4}" type="presParOf" srcId="{A1DCA618-A29D-4E1D-A65C-E25796F2CA43}" destId="{A1187E79-CC2C-483D-B8FF-8E2E8FA76695}" srcOrd="3" destOrd="0" presId="urn:microsoft.com/office/officeart/2005/8/layout/vList2"/>
    <dgm:cxn modelId="{5286240E-F8C8-4E12-BE83-AE89AD6112D0}" type="presParOf" srcId="{A1DCA618-A29D-4E1D-A65C-E25796F2CA43}" destId="{3BEF555F-DFF5-4984-A7FA-1959227A1D8D}" srcOrd="4" destOrd="0" presId="urn:microsoft.com/office/officeart/2005/8/layout/vList2"/>
    <dgm:cxn modelId="{712840FB-41C9-4AFE-97AD-DAFFB7ED4730}" type="presParOf" srcId="{A1DCA618-A29D-4E1D-A65C-E25796F2CA43}" destId="{3839A49B-0DD3-49D3-BD51-04E387DCFA2A}" srcOrd="5" destOrd="0" presId="urn:microsoft.com/office/officeart/2005/8/layout/vList2"/>
    <dgm:cxn modelId="{16343020-BF45-4AD4-9D9B-DE00D415AD36}" type="presParOf" srcId="{A1DCA618-A29D-4E1D-A65C-E25796F2CA43}" destId="{25238CAB-7552-409F-A18B-189A2F5CE961}"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2AB509-7EE8-440B-AB4A-A44D93AFB440}" type="doc">
      <dgm:prSet loTypeId="urn:microsoft.com/office/officeart/2005/8/layout/vList2" loCatId="list" qsTypeId="urn:microsoft.com/office/officeart/2005/8/quickstyle/simple5" qsCatId="simple" csTypeId="urn:microsoft.com/office/officeart/2005/8/colors/accent3_2" csCatId="accent3" phldr="1"/>
      <dgm:spPr/>
      <dgm:t>
        <a:bodyPr/>
        <a:lstStyle/>
        <a:p>
          <a:endParaRPr lang="fr-FR"/>
        </a:p>
      </dgm:t>
    </dgm:pt>
    <dgm:pt modelId="{F212F20D-370E-4341-AEDA-A0F9AB5A11AA}">
      <dgm:prSet phldrT="[Texte]" custT="1"/>
      <dgm:spPr/>
      <dgm:t>
        <a:bodyPr/>
        <a:lstStyle/>
        <a:p>
          <a:r>
            <a:rPr lang="fr-FR" sz="1400" dirty="0" smtClean="0">
              <a:solidFill>
                <a:schemeClr val="tx1"/>
              </a:solidFill>
              <a:effectLst/>
            </a:rPr>
            <a:t>Toxicologie</a:t>
          </a:r>
          <a:endParaRPr lang="fr-FR" sz="1400" dirty="0">
            <a:solidFill>
              <a:schemeClr val="tx1"/>
            </a:solidFill>
          </a:endParaRPr>
        </a:p>
      </dgm:t>
    </dgm:pt>
    <dgm:pt modelId="{20A59C00-4567-454A-B450-D7F45FF10B92}" type="parTrans" cxnId="{E430848E-2E89-4960-8268-CC2ACEE2F2CC}">
      <dgm:prSet/>
      <dgm:spPr/>
      <dgm:t>
        <a:bodyPr/>
        <a:lstStyle/>
        <a:p>
          <a:endParaRPr lang="fr-FR" sz="1400"/>
        </a:p>
      </dgm:t>
    </dgm:pt>
    <dgm:pt modelId="{11235E54-8A6A-41B7-BE0C-AD9ACE963B55}" type="sibTrans" cxnId="{E430848E-2E89-4960-8268-CC2ACEE2F2CC}">
      <dgm:prSet/>
      <dgm:spPr/>
      <dgm:t>
        <a:bodyPr/>
        <a:lstStyle/>
        <a:p>
          <a:endParaRPr lang="fr-FR" sz="1400"/>
        </a:p>
      </dgm:t>
    </dgm:pt>
    <dgm:pt modelId="{DD304659-F90A-4A70-809D-D821F74760E9}">
      <dgm:prSet phldrT="[Texte]" custT="1"/>
      <dgm:spPr/>
      <dgm:t>
        <a:bodyPr/>
        <a:lstStyle/>
        <a:p>
          <a:r>
            <a:rPr lang="fr-FR" sz="1400" dirty="0" smtClean="0">
              <a:solidFill>
                <a:schemeClr val="tx1"/>
              </a:solidFill>
              <a:effectLst/>
            </a:rPr>
            <a:t>Génétique</a:t>
          </a:r>
          <a:endParaRPr lang="fr-FR" sz="1400" dirty="0">
            <a:solidFill>
              <a:schemeClr val="tx1"/>
            </a:solidFill>
          </a:endParaRPr>
        </a:p>
      </dgm:t>
    </dgm:pt>
    <dgm:pt modelId="{F77D38FB-1838-4B02-AE64-AA9B5C43BF92}" type="parTrans" cxnId="{1510F6C0-095D-4EC8-AC44-974655C22E45}">
      <dgm:prSet/>
      <dgm:spPr/>
      <dgm:t>
        <a:bodyPr/>
        <a:lstStyle/>
        <a:p>
          <a:endParaRPr lang="fr-FR" sz="1400"/>
        </a:p>
      </dgm:t>
    </dgm:pt>
    <dgm:pt modelId="{001A6113-73AE-44B6-8C74-01C0F3E88D07}" type="sibTrans" cxnId="{1510F6C0-095D-4EC8-AC44-974655C22E45}">
      <dgm:prSet/>
      <dgm:spPr/>
      <dgm:t>
        <a:bodyPr/>
        <a:lstStyle/>
        <a:p>
          <a:endParaRPr lang="fr-FR" sz="1400"/>
        </a:p>
      </dgm:t>
    </dgm:pt>
    <dgm:pt modelId="{33D30359-19F9-41E1-AE71-305BAC300690}">
      <dgm:prSet phldrT="[Texte]" custT="1"/>
      <dgm:spPr/>
      <dgm:t>
        <a:bodyPr/>
        <a:lstStyle/>
        <a:p>
          <a:r>
            <a:rPr lang="fr-FR" sz="1400" dirty="0">
              <a:solidFill>
                <a:schemeClr val="tx1"/>
              </a:solidFill>
              <a:effectLst/>
            </a:rPr>
            <a:t>Biologie et Physiologie Animale</a:t>
          </a:r>
          <a:endParaRPr lang="fr-FR" sz="1400" dirty="0">
            <a:solidFill>
              <a:schemeClr val="tx1"/>
            </a:solidFill>
          </a:endParaRPr>
        </a:p>
      </dgm:t>
    </dgm:pt>
    <dgm:pt modelId="{AE0A5C54-AA8F-4028-8C85-C35AC6FE16E0}" type="parTrans" cxnId="{937542A4-D85E-43FF-AB2C-B9D8F20C84C8}">
      <dgm:prSet/>
      <dgm:spPr/>
      <dgm:t>
        <a:bodyPr/>
        <a:lstStyle/>
        <a:p>
          <a:endParaRPr lang="fr-FR" sz="1400"/>
        </a:p>
      </dgm:t>
    </dgm:pt>
    <dgm:pt modelId="{74E4DFEC-0FCD-4D96-8DB6-2C5A15B9B1A5}" type="sibTrans" cxnId="{937542A4-D85E-43FF-AB2C-B9D8F20C84C8}">
      <dgm:prSet/>
      <dgm:spPr/>
      <dgm:t>
        <a:bodyPr/>
        <a:lstStyle/>
        <a:p>
          <a:endParaRPr lang="fr-FR" sz="1400"/>
        </a:p>
      </dgm:t>
    </dgm:pt>
    <dgm:pt modelId="{4C198244-7A03-441C-8475-2F32D10D6AA8}">
      <dgm:prSet custT="1"/>
      <dgm:spPr/>
      <dgm:t>
        <a:bodyPr/>
        <a:lstStyle/>
        <a:p>
          <a:r>
            <a:rPr lang="fr-FR" sz="1400" dirty="0">
              <a:solidFill>
                <a:schemeClr val="tx1"/>
              </a:solidFill>
              <a:effectLst/>
            </a:rPr>
            <a:t>Biologie et Physiologie Végétale</a:t>
          </a:r>
          <a:endParaRPr lang="fr-FR" sz="1400" dirty="0">
            <a:solidFill>
              <a:schemeClr val="tx1"/>
            </a:solidFill>
          </a:endParaRPr>
        </a:p>
      </dgm:t>
    </dgm:pt>
    <dgm:pt modelId="{7ABBE04F-E058-46AF-A63E-1DB9C3822C46}" type="parTrans" cxnId="{3DB4AF7C-7B2C-4910-A3F4-E376B8664F23}">
      <dgm:prSet/>
      <dgm:spPr/>
      <dgm:t>
        <a:bodyPr/>
        <a:lstStyle/>
        <a:p>
          <a:endParaRPr lang="fr-FR" sz="1400"/>
        </a:p>
      </dgm:t>
    </dgm:pt>
    <dgm:pt modelId="{4DE45C63-2AE9-49D9-9311-6EBDD50366FB}" type="sibTrans" cxnId="{3DB4AF7C-7B2C-4910-A3F4-E376B8664F23}">
      <dgm:prSet/>
      <dgm:spPr/>
      <dgm:t>
        <a:bodyPr/>
        <a:lstStyle/>
        <a:p>
          <a:endParaRPr lang="fr-FR" sz="1400"/>
        </a:p>
      </dgm:t>
    </dgm:pt>
    <dgm:pt modelId="{A1DCA618-A29D-4E1D-A65C-E25796F2CA43}" type="pres">
      <dgm:prSet presAssocID="{7A2AB509-7EE8-440B-AB4A-A44D93AFB440}" presName="linear" presStyleCnt="0">
        <dgm:presLayoutVars>
          <dgm:animLvl val="lvl"/>
          <dgm:resizeHandles val="exact"/>
        </dgm:presLayoutVars>
      </dgm:prSet>
      <dgm:spPr/>
      <dgm:t>
        <a:bodyPr/>
        <a:lstStyle/>
        <a:p>
          <a:endParaRPr lang="fr-FR"/>
        </a:p>
      </dgm:t>
    </dgm:pt>
    <dgm:pt modelId="{AAD818F6-C1FF-495A-BAB5-B75F19D1085D}" type="pres">
      <dgm:prSet presAssocID="{F212F20D-370E-4341-AEDA-A0F9AB5A11AA}" presName="parentText" presStyleLbl="node1" presStyleIdx="0" presStyleCnt="4" custScaleX="78899" custLinFactY="-55944" custLinFactNeighborX="-368" custLinFactNeighborY="-100000">
        <dgm:presLayoutVars>
          <dgm:chMax val="0"/>
          <dgm:bulletEnabled val="1"/>
        </dgm:presLayoutVars>
      </dgm:prSet>
      <dgm:spPr/>
      <dgm:t>
        <a:bodyPr/>
        <a:lstStyle/>
        <a:p>
          <a:endParaRPr lang="fr-FR"/>
        </a:p>
      </dgm:t>
    </dgm:pt>
    <dgm:pt modelId="{4E28C7EC-9600-4E74-836C-BCDAEE966F9E}" type="pres">
      <dgm:prSet presAssocID="{11235E54-8A6A-41B7-BE0C-AD9ACE963B55}" presName="spacer" presStyleCnt="0"/>
      <dgm:spPr/>
    </dgm:pt>
    <dgm:pt modelId="{C67E8ED6-0629-4E6A-8C71-D510F6776419}" type="pres">
      <dgm:prSet presAssocID="{DD304659-F90A-4A70-809D-D821F74760E9}" presName="parentText" presStyleLbl="node1" presStyleIdx="1" presStyleCnt="4" custScaleX="78899" custLinFactY="-4707" custLinFactNeighborX="-349" custLinFactNeighborY="-100000">
        <dgm:presLayoutVars>
          <dgm:chMax val="0"/>
          <dgm:bulletEnabled val="1"/>
        </dgm:presLayoutVars>
      </dgm:prSet>
      <dgm:spPr/>
      <dgm:t>
        <a:bodyPr/>
        <a:lstStyle/>
        <a:p>
          <a:endParaRPr lang="fr-FR"/>
        </a:p>
      </dgm:t>
    </dgm:pt>
    <dgm:pt modelId="{A1187E79-CC2C-483D-B8FF-8E2E8FA76695}" type="pres">
      <dgm:prSet presAssocID="{001A6113-73AE-44B6-8C74-01C0F3E88D07}" presName="spacer" presStyleCnt="0"/>
      <dgm:spPr/>
    </dgm:pt>
    <dgm:pt modelId="{3BEF555F-DFF5-4984-A7FA-1959227A1D8D}" type="pres">
      <dgm:prSet presAssocID="{33D30359-19F9-41E1-AE71-305BAC300690}" presName="parentText" presStyleLbl="node1" presStyleIdx="2" presStyleCnt="4" custScaleX="79277" custLinFactY="-20816" custLinFactNeighborX="-160" custLinFactNeighborY="-100000">
        <dgm:presLayoutVars>
          <dgm:chMax val="0"/>
          <dgm:bulletEnabled val="1"/>
        </dgm:presLayoutVars>
      </dgm:prSet>
      <dgm:spPr/>
      <dgm:t>
        <a:bodyPr/>
        <a:lstStyle/>
        <a:p>
          <a:endParaRPr lang="fr-FR"/>
        </a:p>
      </dgm:t>
    </dgm:pt>
    <dgm:pt modelId="{1F08B609-005B-44B0-9940-663E2FE53AFD}" type="pres">
      <dgm:prSet presAssocID="{74E4DFEC-0FCD-4D96-8DB6-2C5A15B9B1A5}" presName="spacer" presStyleCnt="0"/>
      <dgm:spPr/>
    </dgm:pt>
    <dgm:pt modelId="{39700DC4-6CCA-41DB-B054-A331E1CC217D}" type="pres">
      <dgm:prSet presAssocID="{4C198244-7A03-441C-8475-2F32D10D6AA8}" presName="parentText" presStyleLbl="node1" presStyleIdx="3" presStyleCnt="4" custScaleX="78899" custLinFactY="-33046" custLinFactNeighborX="159" custLinFactNeighborY="-100000">
        <dgm:presLayoutVars>
          <dgm:chMax val="0"/>
          <dgm:bulletEnabled val="1"/>
        </dgm:presLayoutVars>
      </dgm:prSet>
      <dgm:spPr/>
      <dgm:t>
        <a:bodyPr/>
        <a:lstStyle/>
        <a:p>
          <a:endParaRPr lang="fr-FR"/>
        </a:p>
      </dgm:t>
    </dgm:pt>
  </dgm:ptLst>
  <dgm:cxnLst>
    <dgm:cxn modelId="{3DB4AF7C-7B2C-4910-A3F4-E376B8664F23}" srcId="{7A2AB509-7EE8-440B-AB4A-A44D93AFB440}" destId="{4C198244-7A03-441C-8475-2F32D10D6AA8}" srcOrd="3" destOrd="0" parTransId="{7ABBE04F-E058-46AF-A63E-1DB9C3822C46}" sibTransId="{4DE45C63-2AE9-49D9-9311-6EBDD50366FB}"/>
    <dgm:cxn modelId="{E430848E-2E89-4960-8268-CC2ACEE2F2CC}" srcId="{7A2AB509-7EE8-440B-AB4A-A44D93AFB440}" destId="{F212F20D-370E-4341-AEDA-A0F9AB5A11AA}" srcOrd="0" destOrd="0" parTransId="{20A59C00-4567-454A-B450-D7F45FF10B92}" sibTransId="{11235E54-8A6A-41B7-BE0C-AD9ACE963B55}"/>
    <dgm:cxn modelId="{CD0C9EC7-1DF9-45CD-BF92-BDC68A800684}" type="presOf" srcId="{DD304659-F90A-4A70-809D-D821F74760E9}" destId="{C67E8ED6-0629-4E6A-8C71-D510F6776419}" srcOrd="0" destOrd="0" presId="urn:microsoft.com/office/officeart/2005/8/layout/vList2"/>
    <dgm:cxn modelId="{E4655F49-6CD4-4661-A0B4-564111B96EE4}" type="presOf" srcId="{7A2AB509-7EE8-440B-AB4A-A44D93AFB440}" destId="{A1DCA618-A29D-4E1D-A65C-E25796F2CA43}" srcOrd="0" destOrd="0" presId="urn:microsoft.com/office/officeart/2005/8/layout/vList2"/>
    <dgm:cxn modelId="{937542A4-D85E-43FF-AB2C-B9D8F20C84C8}" srcId="{7A2AB509-7EE8-440B-AB4A-A44D93AFB440}" destId="{33D30359-19F9-41E1-AE71-305BAC300690}" srcOrd="2" destOrd="0" parTransId="{AE0A5C54-AA8F-4028-8C85-C35AC6FE16E0}" sibTransId="{74E4DFEC-0FCD-4D96-8DB6-2C5A15B9B1A5}"/>
    <dgm:cxn modelId="{2D1D0D72-70EC-432A-9B5F-D707F8ECC590}" type="presOf" srcId="{F212F20D-370E-4341-AEDA-A0F9AB5A11AA}" destId="{AAD818F6-C1FF-495A-BAB5-B75F19D1085D}" srcOrd="0" destOrd="0" presId="urn:microsoft.com/office/officeart/2005/8/layout/vList2"/>
    <dgm:cxn modelId="{423580F7-07FB-495A-A08E-6EDD65AB532A}" type="presOf" srcId="{4C198244-7A03-441C-8475-2F32D10D6AA8}" destId="{39700DC4-6CCA-41DB-B054-A331E1CC217D}" srcOrd="0" destOrd="0" presId="urn:microsoft.com/office/officeart/2005/8/layout/vList2"/>
    <dgm:cxn modelId="{1510F6C0-095D-4EC8-AC44-974655C22E45}" srcId="{7A2AB509-7EE8-440B-AB4A-A44D93AFB440}" destId="{DD304659-F90A-4A70-809D-D821F74760E9}" srcOrd="1" destOrd="0" parTransId="{F77D38FB-1838-4B02-AE64-AA9B5C43BF92}" sibTransId="{001A6113-73AE-44B6-8C74-01C0F3E88D07}"/>
    <dgm:cxn modelId="{788D425F-77D8-4D73-943B-7B7CCEC28B9F}" type="presOf" srcId="{33D30359-19F9-41E1-AE71-305BAC300690}" destId="{3BEF555F-DFF5-4984-A7FA-1959227A1D8D}" srcOrd="0" destOrd="0" presId="urn:microsoft.com/office/officeart/2005/8/layout/vList2"/>
    <dgm:cxn modelId="{E5230C4C-64C3-4EA8-9629-9C60F284AE53}" type="presParOf" srcId="{A1DCA618-A29D-4E1D-A65C-E25796F2CA43}" destId="{AAD818F6-C1FF-495A-BAB5-B75F19D1085D}" srcOrd="0" destOrd="0" presId="urn:microsoft.com/office/officeart/2005/8/layout/vList2"/>
    <dgm:cxn modelId="{5BF5EC31-0705-4201-ABD7-AA1F7A076146}" type="presParOf" srcId="{A1DCA618-A29D-4E1D-A65C-E25796F2CA43}" destId="{4E28C7EC-9600-4E74-836C-BCDAEE966F9E}" srcOrd="1" destOrd="0" presId="urn:microsoft.com/office/officeart/2005/8/layout/vList2"/>
    <dgm:cxn modelId="{35497E31-E711-40D5-BB94-7C689894AA40}" type="presParOf" srcId="{A1DCA618-A29D-4E1D-A65C-E25796F2CA43}" destId="{C67E8ED6-0629-4E6A-8C71-D510F6776419}" srcOrd="2" destOrd="0" presId="urn:microsoft.com/office/officeart/2005/8/layout/vList2"/>
    <dgm:cxn modelId="{492135A2-35EF-4F25-AF68-4A70267B3ED4}" type="presParOf" srcId="{A1DCA618-A29D-4E1D-A65C-E25796F2CA43}" destId="{A1187E79-CC2C-483D-B8FF-8E2E8FA76695}" srcOrd="3" destOrd="0" presId="urn:microsoft.com/office/officeart/2005/8/layout/vList2"/>
    <dgm:cxn modelId="{5286240E-F8C8-4E12-BE83-AE89AD6112D0}" type="presParOf" srcId="{A1DCA618-A29D-4E1D-A65C-E25796F2CA43}" destId="{3BEF555F-DFF5-4984-A7FA-1959227A1D8D}" srcOrd="4" destOrd="0" presId="urn:microsoft.com/office/officeart/2005/8/layout/vList2"/>
    <dgm:cxn modelId="{4F2E7213-FC68-4242-9122-7F5166C5AD5F}" type="presParOf" srcId="{A1DCA618-A29D-4E1D-A65C-E25796F2CA43}" destId="{1F08B609-005B-44B0-9940-663E2FE53AFD}" srcOrd="5" destOrd="0" presId="urn:microsoft.com/office/officeart/2005/8/layout/vList2"/>
    <dgm:cxn modelId="{E27D3B7A-7429-4CB9-A2B9-F97DC25DCA6B}" type="presParOf" srcId="{A1DCA618-A29D-4E1D-A65C-E25796F2CA43}" destId="{39700DC4-6CCA-41DB-B054-A331E1CC217D}"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2AB509-7EE8-440B-AB4A-A44D93AFB440}"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fr-FR"/>
        </a:p>
      </dgm:t>
    </dgm:pt>
    <dgm:pt modelId="{F212F20D-370E-4341-AEDA-A0F9AB5A11AA}">
      <dgm:prSet phldrT="[Texte]" custT="1"/>
      <dgm:spPr/>
      <dgm:t>
        <a:bodyPr/>
        <a:lstStyle/>
        <a:p>
          <a:r>
            <a:rPr lang="fr-FR" sz="1400" dirty="0">
              <a:effectLst/>
            </a:rPr>
            <a:t>Biochimie Appliquée</a:t>
          </a:r>
          <a:endParaRPr lang="fr-FR" sz="1400" dirty="0"/>
        </a:p>
      </dgm:t>
    </dgm:pt>
    <dgm:pt modelId="{20A59C00-4567-454A-B450-D7F45FF10B92}" type="parTrans" cxnId="{E430848E-2E89-4960-8268-CC2ACEE2F2CC}">
      <dgm:prSet/>
      <dgm:spPr/>
      <dgm:t>
        <a:bodyPr/>
        <a:lstStyle/>
        <a:p>
          <a:endParaRPr lang="fr-FR" sz="1400"/>
        </a:p>
      </dgm:t>
    </dgm:pt>
    <dgm:pt modelId="{11235E54-8A6A-41B7-BE0C-AD9ACE963B55}" type="sibTrans" cxnId="{E430848E-2E89-4960-8268-CC2ACEE2F2CC}">
      <dgm:prSet/>
      <dgm:spPr/>
      <dgm:t>
        <a:bodyPr/>
        <a:lstStyle/>
        <a:p>
          <a:endParaRPr lang="fr-FR" sz="1400"/>
        </a:p>
      </dgm:t>
    </dgm:pt>
    <dgm:pt modelId="{DD304659-F90A-4A70-809D-D821F74760E9}">
      <dgm:prSet phldrT="[Texte]" custT="1"/>
      <dgm:spPr/>
      <dgm:t>
        <a:bodyPr/>
        <a:lstStyle/>
        <a:p>
          <a:r>
            <a:rPr lang="fr-FR" sz="1400" dirty="0">
              <a:effectLst/>
            </a:rPr>
            <a:t>Biochimie Fondamentale</a:t>
          </a:r>
          <a:endParaRPr lang="fr-FR" sz="1400" dirty="0"/>
        </a:p>
      </dgm:t>
    </dgm:pt>
    <dgm:pt modelId="{F77D38FB-1838-4B02-AE64-AA9B5C43BF92}" type="parTrans" cxnId="{1510F6C0-095D-4EC8-AC44-974655C22E45}">
      <dgm:prSet/>
      <dgm:spPr/>
      <dgm:t>
        <a:bodyPr/>
        <a:lstStyle/>
        <a:p>
          <a:endParaRPr lang="fr-FR" sz="1400"/>
        </a:p>
      </dgm:t>
    </dgm:pt>
    <dgm:pt modelId="{001A6113-73AE-44B6-8C74-01C0F3E88D07}" type="sibTrans" cxnId="{1510F6C0-095D-4EC8-AC44-974655C22E45}">
      <dgm:prSet/>
      <dgm:spPr/>
      <dgm:t>
        <a:bodyPr/>
        <a:lstStyle/>
        <a:p>
          <a:endParaRPr lang="fr-FR" sz="1400"/>
        </a:p>
      </dgm:t>
    </dgm:pt>
    <dgm:pt modelId="{33D30359-19F9-41E1-AE71-305BAC300690}">
      <dgm:prSet phldrT="[Texte]" custT="1"/>
      <dgm:spPr/>
      <dgm:t>
        <a:bodyPr/>
        <a:lstStyle/>
        <a:p>
          <a:r>
            <a:rPr lang="fr-FR" sz="1400" dirty="0">
              <a:effectLst/>
            </a:rPr>
            <a:t>Génétique Fondamentale et Appliquée</a:t>
          </a:r>
          <a:endParaRPr lang="fr-FR" sz="1400" dirty="0"/>
        </a:p>
      </dgm:t>
    </dgm:pt>
    <dgm:pt modelId="{AE0A5C54-AA8F-4028-8C85-C35AC6FE16E0}" type="parTrans" cxnId="{937542A4-D85E-43FF-AB2C-B9D8F20C84C8}">
      <dgm:prSet/>
      <dgm:spPr/>
      <dgm:t>
        <a:bodyPr/>
        <a:lstStyle/>
        <a:p>
          <a:endParaRPr lang="fr-FR" sz="1400"/>
        </a:p>
      </dgm:t>
    </dgm:pt>
    <dgm:pt modelId="{74E4DFEC-0FCD-4D96-8DB6-2C5A15B9B1A5}" type="sibTrans" cxnId="{937542A4-D85E-43FF-AB2C-B9D8F20C84C8}">
      <dgm:prSet/>
      <dgm:spPr/>
      <dgm:t>
        <a:bodyPr/>
        <a:lstStyle/>
        <a:p>
          <a:endParaRPr lang="fr-FR" sz="1400"/>
        </a:p>
      </dgm:t>
    </dgm:pt>
    <dgm:pt modelId="{4C198244-7A03-441C-8475-2F32D10D6AA8}">
      <dgm:prSet custT="1"/>
      <dgm:spPr/>
      <dgm:t>
        <a:bodyPr/>
        <a:lstStyle/>
        <a:p>
          <a:r>
            <a:rPr lang="fr-FR" sz="1400" dirty="0">
              <a:effectLst/>
            </a:rPr>
            <a:t>Microbiologie Appliquée</a:t>
          </a:r>
          <a:endParaRPr lang="fr-FR" sz="1400" dirty="0"/>
        </a:p>
      </dgm:t>
    </dgm:pt>
    <dgm:pt modelId="{7ABBE04F-E058-46AF-A63E-1DB9C3822C46}" type="parTrans" cxnId="{3DB4AF7C-7B2C-4910-A3F4-E376B8664F23}">
      <dgm:prSet/>
      <dgm:spPr/>
      <dgm:t>
        <a:bodyPr/>
        <a:lstStyle/>
        <a:p>
          <a:endParaRPr lang="fr-FR" sz="1400"/>
        </a:p>
      </dgm:t>
    </dgm:pt>
    <dgm:pt modelId="{4DE45C63-2AE9-49D9-9311-6EBDD50366FB}" type="sibTrans" cxnId="{3DB4AF7C-7B2C-4910-A3F4-E376B8664F23}">
      <dgm:prSet/>
      <dgm:spPr/>
      <dgm:t>
        <a:bodyPr/>
        <a:lstStyle/>
        <a:p>
          <a:endParaRPr lang="fr-FR" sz="1400"/>
        </a:p>
      </dgm:t>
    </dgm:pt>
    <dgm:pt modelId="{015F8BFB-F4EC-41AD-B1FD-731F7168D802}">
      <dgm:prSet/>
      <dgm:spPr/>
      <dgm:t>
        <a:bodyPr/>
        <a:lstStyle/>
        <a:p>
          <a:r>
            <a:rPr lang="fr-FR" dirty="0">
              <a:effectLst/>
            </a:rPr>
            <a:t>Microbiologie Fondamentale</a:t>
          </a:r>
          <a:endParaRPr lang="fr-FR" dirty="0"/>
        </a:p>
      </dgm:t>
    </dgm:pt>
    <dgm:pt modelId="{2994AE96-74CC-4509-B875-E4D616F8A90C}" type="parTrans" cxnId="{235B9315-6392-4F6D-9057-08F537FE9F11}">
      <dgm:prSet/>
      <dgm:spPr/>
      <dgm:t>
        <a:bodyPr/>
        <a:lstStyle/>
        <a:p>
          <a:endParaRPr lang="fr-FR"/>
        </a:p>
      </dgm:t>
    </dgm:pt>
    <dgm:pt modelId="{EA593828-3642-4A55-8ECD-D89B19410899}" type="sibTrans" cxnId="{235B9315-6392-4F6D-9057-08F537FE9F11}">
      <dgm:prSet/>
      <dgm:spPr/>
      <dgm:t>
        <a:bodyPr/>
        <a:lstStyle/>
        <a:p>
          <a:endParaRPr lang="fr-FR"/>
        </a:p>
      </dgm:t>
    </dgm:pt>
    <dgm:pt modelId="{0A6510C6-9F41-4EAD-B2BC-8412EBA87720}">
      <dgm:prSet/>
      <dgm:spPr/>
      <dgm:t>
        <a:bodyPr/>
        <a:lstStyle/>
        <a:p>
          <a:r>
            <a:rPr lang="fr-FR">
              <a:effectLst/>
            </a:rPr>
            <a:t>Biologie Animale</a:t>
          </a:r>
          <a:endParaRPr lang="fr-FR"/>
        </a:p>
      </dgm:t>
    </dgm:pt>
    <dgm:pt modelId="{E26E0C59-995B-4CC3-9D8D-C49562DFD121}" type="parTrans" cxnId="{A33CF381-4173-4CF7-B7BB-204B0B31A1D9}">
      <dgm:prSet/>
      <dgm:spPr/>
      <dgm:t>
        <a:bodyPr/>
        <a:lstStyle/>
        <a:p>
          <a:endParaRPr lang="fr-FR"/>
        </a:p>
      </dgm:t>
    </dgm:pt>
    <dgm:pt modelId="{65D4AB9A-39CD-44FF-91A3-D216B367A587}" type="sibTrans" cxnId="{A33CF381-4173-4CF7-B7BB-204B0B31A1D9}">
      <dgm:prSet/>
      <dgm:spPr/>
      <dgm:t>
        <a:bodyPr/>
        <a:lstStyle/>
        <a:p>
          <a:endParaRPr lang="fr-FR"/>
        </a:p>
      </dgm:t>
    </dgm:pt>
    <dgm:pt modelId="{0F3CA785-C6EB-467A-8AA2-8B5CB3ECEC6B}">
      <dgm:prSet/>
      <dgm:spPr/>
      <dgm:t>
        <a:bodyPr/>
        <a:lstStyle/>
        <a:p>
          <a:r>
            <a:rPr lang="fr-FR" dirty="0">
              <a:effectLst/>
            </a:rPr>
            <a:t>Biologie de la Conservation</a:t>
          </a:r>
          <a:endParaRPr lang="fr-FR" dirty="0"/>
        </a:p>
      </dgm:t>
    </dgm:pt>
    <dgm:pt modelId="{DEF55D09-A7A8-4EE8-8368-889A8A451718}" type="parTrans" cxnId="{081C6C11-7837-42E6-B550-1B26C96BDF23}">
      <dgm:prSet/>
      <dgm:spPr/>
      <dgm:t>
        <a:bodyPr/>
        <a:lstStyle/>
        <a:p>
          <a:endParaRPr lang="fr-FR"/>
        </a:p>
      </dgm:t>
    </dgm:pt>
    <dgm:pt modelId="{DCB73A84-A119-419A-BDBC-7CFCB4D4EC37}" type="sibTrans" cxnId="{081C6C11-7837-42E6-B550-1B26C96BDF23}">
      <dgm:prSet/>
      <dgm:spPr/>
      <dgm:t>
        <a:bodyPr/>
        <a:lstStyle/>
        <a:p>
          <a:endParaRPr lang="fr-FR"/>
        </a:p>
      </dgm:t>
    </dgm:pt>
    <dgm:pt modelId="{4646F5DC-D9D7-4B08-B661-EB3A200C1E81}">
      <dgm:prSet/>
      <dgm:spPr/>
      <dgm:t>
        <a:bodyPr/>
        <a:lstStyle/>
        <a:p>
          <a:r>
            <a:rPr lang="fr-FR" dirty="0" smtClean="0"/>
            <a:t>Pharmacologie-Toxicologie</a:t>
          </a:r>
          <a:endParaRPr lang="fr-FR" dirty="0"/>
        </a:p>
      </dgm:t>
    </dgm:pt>
    <dgm:pt modelId="{7F9D1628-21CD-450C-8AA2-ACBFAF51E1C2}" type="parTrans" cxnId="{45A76825-3543-44A4-941C-570561F775CF}">
      <dgm:prSet/>
      <dgm:spPr/>
      <dgm:t>
        <a:bodyPr/>
        <a:lstStyle/>
        <a:p>
          <a:endParaRPr lang="fr-FR"/>
        </a:p>
      </dgm:t>
    </dgm:pt>
    <dgm:pt modelId="{3B0E4764-701D-4FA3-809C-AA00BDE29CD1}" type="sibTrans" cxnId="{45A76825-3543-44A4-941C-570561F775CF}">
      <dgm:prSet/>
      <dgm:spPr/>
      <dgm:t>
        <a:bodyPr/>
        <a:lstStyle/>
        <a:p>
          <a:endParaRPr lang="fr-FR"/>
        </a:p>
      </dgm:t>
    </dgm:pt>
    <dgm:pt modelId="{A1DCA618-A29D-4E1D-A65C-E25796F2CA43}" type="pres">
      <dgm:prSet presAssocID="{7A2AB509-7EE8-440B-AB4A-A44D93AFB440}" presName="linear" presStyleCnt="0">
        <dgm:presLayoutVars>
          <dgm:animLvl val="lvl"/>
          <dgm:resizeHandles val="exact"/>
        </dgm:presLayoutVars>
      </dgm:prSet>
      <dgm:spPr/>
      <dgm:t>
        <a:bodyPr/>
        <a:lstStyle/>
        <a:p>
          <a:endParaRPr lang="fr-FR"/>
        </a:p>
      </dgm:t>
    </dgm:pt>
    <dgm:pt modelId="{AAD818F6-C1FF-495A-BAB5-B75F19D1085D}" type="pres">
      <dgm:prSet presAssocID="{F212F20D-370E-4341-AEDA-A0F9AB5A11AA}" presName="parentText" presStyleLbl="node1" presStyleIdx="0" presStyleCnt="8" custLinFactY="-49466" custLinFactNeighborX="1685" custLinFactNeighborY="-100000">
        <dgm:presLayoutVars>
          <dgm:chMax val="0"/>
          <dgm:bulletEnabled val="1"/>
        </dgm:presLayoutVars>
      </dgm:prSet>
      <dgm:spPr/>
      <dgm:t>
        <a:bodyPr/>
        <a:lstStyle/>
        <a:p>
          <a:endParaRPr lang="fr-FR"/>
        </a:p>
      </dgm:t>
    </dgm:pt>
    <dgm:pt modelId="{4E28C7EC-9600-4E74-836C-BCDAEE966F9E}" type="pres">
      <dgm:prSet presAssocID="{11235E54-8A6A-41B7-BE0C-AD9ACE963B55}" presName="spacer" presStyleCnt="0"/>
      <dgm:spPr/>
    </dgm:pt>
    <dgm:pt modelId="{C67E8ED6-0629-4E6A-8C71-D510F6776419}" type="pres">
      <dgm:prSet presAssocID="{DD304659-F90A-4A70-809D-D821F74760E9}" presName="parentText" presStyleLbl="node1" presStyleIdx="1" presStyleCnt="8">
        <dgm:presLayoutVars>
          <dgm:chMax val="0"/>
          <dgm:bulletEnabled val="1"/>
        </dgm:presLayoutVars>
      </dgm:prSet>
      <dgm:spPr/>
      <dgm:t>
        <a:bodyPr/>
        <a:lstStyle/>
        <a:p>
          <a:endParaRPr lang="fr-FR"/>
        </a:p>
      </dgm:t>
    </dgm:pt>
    <dgm:pt modelId="{A1187E79-CC2C-483D-B8FF-8E2E8FA76695}" type="pres">
      <dgm:prSet presAssocID="{001A6113-73AE-44B6-8C74-01C0F3E88D07}" presName="spacer" presStyleCnt="0"/>
      <dgm:spPr/>
    </dgm:pt>
    <dgm:pt modelId="{3BEF555F-DFF5-4984-A7FA-1959227A1D8D}" type="pres">
      <dgm:prSet presAssocID="{33D30359-19F9-41E1-AE71-305BAC300690}" presName="parentText" presStyleLbl="node1" presStyleIdx="2" presStyleCnt="8">
        <dgm:presLayoutVars>
          <dgm:chMax val="0"/>
          <dgm:bulletEnabled val="1"/>
        </dgm:presLayoutVars>
      </dgm:prSet>
      <dgm:spPr/>
      <dgm:t>
        <a:bodyPr/>
        <a:lstStyle/>
        <a:p>
          <a:endParaRPr lang="fr-FR"/>
        </a:p>
      </dgm:t>
    </dgm:pt>
    <dgm:pt modelId="{1F08B609-005B-44B0-9940-663E2FE53AFD}" type="pres">
      <dgm:prSet presAssocID="{74E4DFEC-0FCD-4D96-8DB6-2C5A15B9B1A5}" presName="spacer" presStyleCnt="0"/>
      <dgm:spPr/>
    </dgm:pt>
    <dgm:pt modelId="{39700DC4-6CCA-41DB-B054-A331E1CC217D}" type="pres">
      <dgm:prSet presAssocID="{4C198244-7A03-441C-8475-2F32D10D6AA8}" presName="parentText" presStyleLbl="node1" presStyleIdx="3" presStyleCnt="8">
        <dgm:presLayoutVars>
          <dgm:chMax val="0"/>
          <dgm:bulletEnabled val="1"/>
        </dgm:presLayoutVars>
      </dgm:prSet>
      <dgm:spPr/>
      <dgm:t>
        <a:bodyPr/>
        <a:lstStyle/>
        <a:p>
          <a:endParaRPr lang="fr-FR"/>
        </a:p>
      </dgm:t>
    </dgm:pt>
    <dgm:pt modelId="{E9A8BDE7-1F7E-4B17-8E48-24F46E14310B}" type="pres">
      <dgm:prSet presAssocID="{4DE45C63-2AE9-49D9-9311-6EBDD50366FB}" presName="spacer" presStyleCnt="0"/>
      <dgm:spPr/>
    </dgm:pt>
    <dgm:pt modelId="{3E9675F3-F8EE-4587-99CC-2F5C31688C47}" type="pres">
      <dgm:prSet presAssocID="{015F8BFB-F4EC-41AD-B1FD-731F7168D802}" presName="parentText" presStyleLbl="node1" presStyleIdx="4" presStyleCnt="8">
        <dgm:presLayoutVars>
          <dgm:chMax val="0"/>
          <dgm:bulletEnabled val="1"/>
        </dgm:presLayoutVars>
      </dgm:prSet>
      <dgm:spPr/>
      <dgm:t>
        <a:bodyPr/>
        <a:lstStyle/>
        <a:p>
          <a:endParaRPr lang="fr-FR"/>
        </a:p>
      </dgm:t>
    </dgm:pt>
    <dgm:pt modelId="{1BD2CD6C-50E4-48F0-AB5E-49047DE2611D}" type="pres">
      <dgm:prSet presAssocID="{EA593828-3642-4A55-8ECD-D89B19410899}" presName="spacer" presStyleCnt="0"/>
      <dgm:spPr/>
    </dgm:pt>
    <dgm:pt modelId="{8137528B-75A3-4132-92F9-4D6EDA24865B}" type="pres">
      <dgm:prSet presAssocID="{0A6510C6-9F41-4EAD-B2BC-8412EBA87720}" presName="parentText" presStyleLbl="node1" presStyleIdx="5" presStyleCnt="8">
        <dgm:presLayoutVars>
          <dgm:chMax val="0"/>
          <dgm:bulletEnabled val="1"/>
        </dgm:presLayoutVars>
      </dgm:prSet>
      <dgm:spPr/>
      <dgm:t>
        <a:bodyPr/>
        <a:lstStyle/>
        <a:p>
          <a:endParaRPr lang="fr-FR"/>
        </a:p>
      </dgm:t>
    </dgm:pt>
    <dgm:pt modelId="{EE042908-F84F-4D17-AF66-B086C456CAEE}" type="pres">
      <dgm:prSet presAssocID="{65D4AB9A-39CD-44FF-91A3-D216B367A587}" presName="spacer" presStyleCnt="0"/>
      <dgm:spPr/>
    </dgm:pt>
    <dgm:pt modelId="{7F8033CF-3DFE-4BEA-A357-CF7525D69133}" type="pres">
      <dgm:prSet presAssocID="{0F3CA785-C6EB-467A-8AA2-8B5CB3ECEC6B}" presName="parentText" presStyleLbl="node1" presStyleIdx="6" presStyleCnt="8">
        <dgm:presLayoutVars>
          <dgm:chMax val="0"/>
          <dgm:bulletEnabled val="1"/>
        </dgm:presLayoutVars>
      </dgm:prSet>
      <dgm:spPr/>
      <dgm:t>
        <a:bodyPr/>
        <a:lstStyle/>
        <a:p>
          <a:endParaRPr lang="fr-FR"/>
        </a:p>
      </dgm:t>
    </dgm:pt>
    <dgm:pt modelId="{D6BAB192-8F0C-4B23-91CE-6A417D821A30}" type="pres">
      <dgm:prSet presAssocID="{DCB73A84-A119-419A-BDBC-7CFCB4D4EC37}" presName="spacer" presStyleCnt="0"/>
      <dgm:spPr/>
    </dgm:pt>
    <dgm:pt modelId="{59729277-1146-42EF-AD51-4EAF7D4741B4}" type="pres">
      <dgm:prSet presAssocID="{4646F5DC-D9D7-4B08-B661-EB3A200C1E81}" presName="parentText" presStyleLbl="node1" presStyleIdx="7" presStyleCnt="8" custLinFactY="49220" custLinFactNeighborX="1171" custLinFactNeighborY="100000">
        <dgm:presLayoutVars>
          <dgm:chMax val="0"/>
          <dgm:bulletEnabled val="1"/>
        </dgm:presLayoutVars>
      </dgm:prSet>
      <dgm:spPr/>
      <dgm:t>
        <a:bodyPr/>
        <a:lstStyle/>
        <a:p>
          <a:endParaRPr lang="fr-FR"/>
        </a:p>
      </dgm:t>
    </dgm:pt>
  </dgm:ptLst>
  <dgm:cxnLst>
    <dgm:cxn modelId="{F081F17C-F5AD-463D-995D-DBA2F7A502B2}" type="presOf" srcId="{0F3CA785-C6EB-467A-8AA2-8B5CB3ECEC6B}" destId="{7F8033CF-3DFE-4BEA-A357-CF7525D69133}" srcOrd="0" destOrd="0" presId="urn:microsoft.com/office/officeart/2005/8/layout/vList2"/>
    <dgm:cxn modelId="{3DB4AF7C-7B2C-4910-A3F4-E376B8664F23}" srcId="{7A2AB509-7EE8-440B-AB4A-A44D93AFB440}" destId="{4C198244-7A03-441C-8475-2F32D10D6AA8}" srcOrd="3" destOrd="0" parTransId="{7ABBE04F-E058-46AF-A63E-1DB9C3822C46}" sibTransId="{4DE45C63-2AE9-49D9-9311-6EBDD50366FB}"/>
    <dgm:cxn modelId="{6ED367FA-EFB2-4DAC-94A6-FC48D2B56273}" type="presOf" srcId="{4646F5DC-D9D7-4B08-B661-EB3A200C1E81}" destId="{59729277-1146-42EF-AD51-4EAF7D4741B4}" srcOrd="0" destOrd="0" presId="urn:microsoft.com/office/officeart/2005/8/layout/vList2"/>
    <dgm:cxn modelId="{E430848E-2E89-4960-8268-CC2ACEE2F2CC}" srcId="{7A2AB509-7EE8-440B-AB4A-A44D93AFB440}" destId="{F212F20D-370E-4341-AEDA-A0F9AB5A11AA}" srcOrd="0" destOrd="0" parTransId="{20A59C00-4567-454A-B450-D7F45FF10B92}" sibTransId="{11235E54-8A6A-41B7-BE0C-AD9ACE963B55}"/>
    <dgm:cxn modelId="{15601BC0-6019-4D6F-B912-6EF6ECFCDEA1}" type="presOf" srcId="{015F8BFB-F4EC-41AD-B1FD-731F7168D802}" destId="{3E9675F3-F8EE-4587-99CC-2F5C31688C47}" srcOrd="0" destOrd="0" presId="urn:microsoft.com/office/officeart/2005/8/layout/vList2"/>
    <dgm:cxn modelId="{CD0C9EC7-1DF9-45CD-BF92-BDC68A800684}" type="presOf" srcId="{DD304659-F90A-4A70-809D-D821F74760E9}" destId="{C67E8ED6-0629-4E6A-8C71-D510F6776419}" srcOrd="0" destOrd="0" presId="urn:microsoft.com/office/officeart/2005/8/layout/vList2"/>
    <dgm:cxn modelId="{E4655F49-6CD4-4661-A0B4-564111B96EE4}" type="presOf" srcId="{7A2AB509-7EE8-440B-AB4A-A44D93AFB440}" destId="{A1DCA618-A29D-4E1D-A65C-E25796F2CA43}" srcOrd="0" destOrd="0" presId="urn:microsoft.com/office/officeart/2005/8/layout/vList2"/>
    <dgm:cxn modelId="{937542A4-D85E-43FF-AB2C-B9D8F20C84C8}" srcId="{7A2AB509-7EE8-440B-AB4A-A44D93AFB440}" destId="{33D30359-19F9-41E1-AE71-305BAC300690}" srcOrd="2" destOrd="0" parTransId="{AE0A5C54-AA8F-4028-8C85-C35AC6FE16E0}" sibTransId="{74E4DFEC-0FCD-4D96-8DB6-2C5A15B9B1A5}"/>
    <dgm:cxn modelId="{2D1D0D72-70EC-432A-9B5F-D707F8ECC590}" type="presOf" srcId="{F212F20D-370E-4341-AEDA-A0F9AB5A11AA}" destId="{AAD818F6-C1FF-495A-BAB5-B75F19D1085D}" srcOrd="0" destOrd="0" presId="urn:microsoft.com/office/officeart/2005/8/layout/vList2"/>
    <dgm:cxn modelId="{09889A9A-77FB-45E4-91D6-AAEBB46774DE}" type="presOf" srcId="{0A6510C6-9F41-4EAD-B2BC-8412EBA87720}" destId="{8137528B-75A3-4132-92F9-4D6EDA24865B}" srcOrd="0" destOrd="0" presId="urn:microsoft.com/office/officeart/2005/8/layout/vList2"/>
    <dgm:cxn modelId="{423580F7-07FB-495A-A08E-6EDD65AB532A}" type="presOf" srcId="{4C198244-7A03-441C-8475-2F32D10D6AA8}" destId="{39700DC4-6CCA-41DB-B054-A331E1CC217D}" srcOrd="0" destOrd="0" presId="urn:microsoft.com/office/officeart/2005/8/layout/vList2"/>
    <dgm:cxn modelId="{081C6C11-7837-42E6-B550-1B26C96BDF23}" srcId="{7A2AB509-7EE8-440B-AB4A-A44D93AFB440}" destId="{0F3CA785-C6EB-467A-8AA2-8B5CB3ECEC6B}" srcOrd="6" destOrd="0" parTransId="{DEF55D09-A7A8-4EE8-8368-889A8A451718}" sibTransId="{DCB73A84-A119-419A-BDBC-7CFCB4D4EC37}"/>
    <dgm:cxn modelId="{1510F6C0-095D-4EC8-AC44-974655C22E45}" srcId="{7A2AB509-7EE8-440B-AB4A-A44D93AFB440}" destId="{DD304659-F90A-4A70-809D-D821F74760E9}" srcOrd="1" destOrd="0" parTransId="{F77D38FB-1838-4B02-AE64-AA9B5C43BF92}" sibTransId="{001A6113-73AE-44B6-8C74-01C0F3E88D07}"/>
    <dgm:cxn modelId="{235B9315-6392-4F6D-9057-08F537FE9F11}" srcId="{7A2AB509-7EE8-440B-AB4A-A44D93AFB440}" destId="{015F8BFB-F4EC-41AD-B1FD-731F7168D802}" srcOrd="4" destOrd="0" parTransId="{2994AE96-74CC-4509-B875-E4D616F8A90C}" sibTransId="{EA593828-3642-4A55-8ECD-D89B19410899}"/>
    <dgm:cxn modelId="{45A76825-3543-44A4-941C-570561F775CF}" srcId="{7A2AB509-7EE8-440B-AB4A-A44D93AFB440}" destId="{4646F5DC-D9D7-4B08-B661-EB3A200C1E81}" srcOrd="7" destOrd="0" parTransId="{7F9D1628-21CD-450C-8AA2-ACBFAF51E1C2}" sibTransId="{3B0E4764-701D-4FA3-809C-AA00BDE29CD1}"/>
    <dgm:cxn modelId="{788D425F-77D8-4D73-943B-7B7CCEC28B9F}" type="presOf" srcId="{33D30359-19F9-41E1-AE71-305BAC300690}" destId="{3BEF555F-DFF5-4984-A7FA-1959227A1D8D}" srcOrd="0" destOrd="0" presId="urn:microsoft.com/office/officeart/2005/8/layout/vList2"/>
    <dgm:cxn modelId="{A33CF381-4173-4CF7-B7BB-204B0B31A1D9}" srcId="{7A2AB509-7EE8-440B-AB4A-A44D93AFB440}" destId="{0A6510C6-9F41-4EAD-B2BC-8412EBA87720}" srcOrd="5" destOrd="0" parTransId="{E26E0C59-995B-4CC3-9D8D-C49562DFD121}" sibTransId="{65D4AB9A-39CD-44FF-91A3-D216B367A587}"/>
    <dgm:cxn modelId="{E5230C4C-64C3-4EA8-9629-9C60F284AE53}" type="presParOf" srcId="{A1DCA618-A29D-4E1D-A65C-E25796F2CA43}" destId="{AAD818F6-C1FF-495A-BAB5-B75F19D1085D}" srcOrd="0" destOrd="0" presId="urn:microsoft.com/office/officeart/2005/8/layout/vList2"/>
    <dgm:cxn modelId="{5BF5EC31-0705-4201-ABD7-AA1F7A076146}" type="presParOf" srcId="{A1DCA618-A29D-4E1D-A65C-E25796F2CA43}" destId="{4E28C7EC-9600-4E74-836C-BCDAEE966F9E}" srcOrd="1" destOrd="0" presId="urn:microsoft.com/office/officeart/2005/8/layout/vList2"/>
    <dgm:cxn modelId="{35497E31-E711-40D5-BB94-7C689894AA40}" type="presParOf" srcId="{A1DCA618-A29D-4E1D-A65C-E25796F2CA43}" destId="{C67E8ED6-0629-4E6A-8C71-D510F6776419}" srcOrd="2" destOrd="0" presId="urn:microsoft.com/office/officeart/2005/8/layout/vList2"/>
    <dgm:cxn modelId="{492135A2-35EF-4F25-AF68-4A70267B3ED4}" type="presParOf" srcId="{A1DCA618-A29D-4E1D-A65C-E25796F2CA43}" destId="{A1187E79-CC2C-483D-B8FF-8E2E8FA76695}" srcOrd="3" destOrd="0" presId="urn:microsoft.com/office/officeart/2005/8/layout/vList2"/>
    <dgm:cxn modelId="{5286240E-F8C8-4E12-BE83-AE89AD6112D0}" type="presParOf" srcId="{A1DCA618-A29D-4E1D-A65C-E25796F2CA43}" destId="{3BEF555F-DFF5-4984-A7FA-1959227A1D8D}" srcOrd="4" destOrd="0" presId="urn:microsoft.com/office/officeart/2005/8/layout/vList2"/>
    <dgm:cxn modelId="{4F2E7213-FC68-4242-9122-7F5166C5AD5F}" type="presParOf" srcId="{A1DCA618-A29D-4E1D-A65C-E25796F2CA43}" destId="{1F08B609-005B-44B0-9940-663E2FE53AFD}" srcOrd="5" destOrd="0" presId="urn:microsoft.com/office/officeart/2005/8/layout/vList2"/>
    <dgm:cxn modelId="{E27D3B7A-7429-4CB9-A2B9-F97DC25DCA6B}" type="presParOf" srcId="{A1DCA618-A29D-4E1D-A65C-E25796F2CA43}" destId="{39700DC4-6CCA-41DB-B054-A331E1CC217D}" srcOrd="6" destOrd="0" presId="urn:microsoft.com/office/officeart/2005/8/layout/vList2"/>
    <dgm:cxn modelId="{E93800E1-539E-4B09-ADA7-F1E263337B1A}" type="presParOf" srcId="{A1DCA618-A29D-4E1D-A65C-E25796F2CA43}" destId="{E9A8BDE7-1F7E-4B17-8E48-24F46E14310B}" srcOrd="7" destOrd="0" presId="urn:microsoft.com/office/officeart/2005/8/layout/vList2"/>
    <dgm:cxn modelId="{C3355FE5-8EBE-4ACD-A1EC-E0F06665028D}" type="presParOf" srcId="{A1DCA618-A29D-4E1D-A65C-E25796F2CA43}" destId="{3E9675F3-F8EE-4587-99CC-2F5C31688C47}" srcOrd="8" destOrd="0" presId="urn:microsoft.com/office/officeart/2005/8/layout/vList2"/>
    <dgm:cxn modelId="{40051C9A-5B93-43E4-B69C-290A85CEA2CD}" type="presParOf" srcId="{A1DCA618-A29D-4E1D-A65C-E25796F2CA43}" destId="{1BD2CD6C-50E4-48F0-AB5E-49047DE2611D}" srcOrd="9" destOrd="0" presId="urn:microsoft.com/office/officeart/2005/8/layout/vList2"/>
    <dgm:cxn modelId="{784B3B99-6F15-4408-8D47-61857E222C85}" type="presParOf" srcId="{A1DCA618-A29D-4E1D-A65C-E25796F2CA43}" destId="{8137528B-75A3-4132-92F9-4D6EDA24865B}" srcOrd="10" destOrd="0" presId="urn:microsoft.com/office/officeart/2005/8/layout/vList2"/>
    <dgm:cxn modelId="{2D632F36-CFC9-4572-9679-E0D555808712}" type="presParOf" srcId="{A1DCA618-A29D-4E1D-A65C-E25796F2CA43}" destId="{EE042908-F84F-4D17-AF66-B086C456CAEE}" srcOrd="11" destOrd="0" presId="urn:microsoft.com/office/officeart/2005/8/layout/vList2"/>
    <dgm:cxn modelId="{C8ECCBF5-F553-44B0-919A-762DD5F0FC5E}" type="presParOf" srcId="{A1DCA618-A29D-4E1D-A65C-E25796F2CA43}" destId="{7F8033CF-3DFE-4BEA-A357-CF7525D69133}" srcOrd="12" destOrd="0" presId="urn:microsoft.com/office/officeart/2005/8/layout/vList2"/>
    <dgm:cxn modelId="{D09FB122-CC8B-40D1-ADD7-6EC1DC01557A}" type="presParOf" srcId="{A1DCA618-A29D-4E1D-A65C-E25796F2CA43}" destId="{D6BAB192-8F0C-4B23-91CE-6A417D821A30}" srcOrd="13" destOrd="0" presId="urn:microsoft.com/office/officeart/2005/8/layout/vList2"/>
    <dgm:cxn modelId="{27C89B2C-4281-4143-8D5D-E96990EC4426}" type="presParOf" srcId="{A1DCA618-A29D-4E1D-A65C-E25796F2CA43}" destId="{59729277-1146-42EF-AD51-4EAF7D4741B4}" srcOrd="14"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2AB509-7EE8-440B-AB4A-A44D93AFB440}"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fr-FR"/>
        </a:p>
      </dgm:t>
    </dgm:pt>
    <dgm:pt modelId="{F212F20D-370E-4341-AEDA-A0F9AB5A11AA}">
      <dgm:prSet phldrT="[Texte]" custT="1"/>
      <dgm:spPr/>
      <dgm:t>
        <a:bodyPr/>
        <a:lstStyle/>
        <a:p>
          <a:r>
            <a:rPr lang="fr-FR" sz="1400" dirty="0">
              <a:effectLst/>
            </a:rPr>
            <a:t>Biochimie Appliquée</a:t>
          </a:r>
          <a:endParaRPr lang="fr-FR" sz="1400" dirty="0"/>
        </a:p>
      </dgm:t>
    </dgm:pt>
    <dgm:pt modelId="{20A59C00-4567-454A-B450-D7F45FF10B92}" type="parTrans" cxnId="{E430848E-2E89-4960-8268-CC2ACEE2F2CC}">
      <dgm:prSet/>
      <dgm:spPr/>
      <dgm:t>
        <a:bodyPr/>
        <a:lstStyle/>
        <a:p>
          <a:endParaRPr lang="fr-FR" sz="1400"/>
        </a:p>
      </dgm:t>
    </dgm:pt>
    <dgm:pt modelId="{11235E54-8A6A-41B7-BE0C-AD9ACE963B55}" type="sibTrans" cxnId="{E430848E-2E89-4960-8268-CC2ACEE2F2CC}">
      <dgm:prSet/>
      <dgm:spPr/>
      <dgm:t>
        <a:bodyPr/>
        <a:lstStyle/>
        <a:p>
          <a:endParaRPr lang="fr-FR" sz="1400"/>
        </a:p>
      </dgm:t>
    </dgm:pt>
    <dgm:pt modelId="{DD304659-F90A-4A70-809D-D821F74760E9}">
      <dgm:prSet phldrT="[Texte]" custT="1"/>
      <dgm:spPr/>
      <dgm:t>
        <a:bodyPr/>
        <a:lstStyle/>
        <a:p>
          <a:r>
            <a:rPr lang="fr-FR" sz="1400" dirty="0">
              <a:effectLst/>
            </a:rPr>
            <a:t>Microbiologie</a:t>
          </a:r>
          <a:endParaRPr lang="fr-FR" sz="1400" dirty="0"/>
        </a:p>
      </dgm:t>
    </dgm:pt>
    <dgm:pt modelId="{F77D38FB-1838-4B02-AE64-AA9B5C43BF92}" type="parTrans" cxnId="{1510F6C0-095D-4EC8-AC44-974655C22E45}">
      <dgm:prSet/>
      <dgm:spPr/>
      <dgm:t>
        <a:bodyPr/>
        <a:lstStyle/>
        <a:p>
          <a:endParaRPr lang="fr-FR" sz="1400"/>
        </a:p>
      </dgm:t>
    </dgm:pt>
    <dgm:pt modelId="{001A6113-73AE-44B6-8C74-01C0F3E88D07}" type="sibTrans" cxnId="{1510F6C0-095D-4EC8-AC44-974655C22E45}">
      <dgm:prSet/>
      <dgm:spPr/>
      <dgm:t>
        <a:bodyPr/>
        <a:lstStyle/>
        <a:p>
          <a:endParaRPr lang="fr-FR" sz="1400"/>
        </a:p>
      </dgm:t>
    </dgm:pt>
    <dgm:pt modelId="{33D30359-19F9-41E1-AE71-305BAC300690}">
      <dgm:prSet phldrT="[Texte]" custT="1"/>
      <dgm:spPr/>
      <dgm:t>
        <a:bodyPr/>
        <a:lstStyle/>
        <a:p>
          <a:r>
            <a:rPr lang="fr-FR" sz="1400" dirty="0">
              <a:effectLst/>
            </a:rPr>
            <a:t>Biologie et Physiologie Animale</a:t>
          </a:r>
          <a:endParaRPr lang="fr-FR" sz="1400" dirty="0"/>
        </a:p>
      </dgm:t>
    </dgm:pt>
    <dgm:pt modelId="{AE0A5C54-AA8F-4028-8C85-C35AC6FE16E0}" type="parTrans" cxnId="{937542A4-D85E-43FF-AB2C-B9D8F20C84C8}">
      <dgm:prSet/>
      <dgm:spPr/>
      <dgm:t>
        <a:bodyPr/>
        <a:lstStyle/>
        <a:p>
          <a:endParaRPr lang="fr-FR" sz="1400"/>
        </a:p>
      </dgm:t>
    </dgm:pt>
    <dgm:pt modelId="{74E4DFEC-0FCD-4D96-8DB6-2C5A15B9B1A5}" type="sibTrans" cxnId="{937542A4-D85E-43FF-AB2C-B9D8F20C84C8}">
      <dgm:prSet/>
      <dgm:spPr/>
      <dgm:t>
        <a:bodyPr/>
        <a:lstStyle/>
        <a:p>
          <a:endParaRPr lang="fr-FR" sz="1400"/>
        </a:p>
      </dgm:t>
    </dgm:pt>
    <dgm:pt modelId="{A1DCA618-A29D-4E1D-A65C-E25796F2CA43}" type="pres">
      <dgm:prSet presAssocID="{7A2AB509-7EE8-440B-AB4A-A44D93AFB440}" presName="linear" presStyleCnt="0">
        <dgm:presLayoutVars>
          <dgm:animLvl val="lvl"/>
          <dgm:resizeHandles val="exact"/>
        </dgm:presLayoutVars>
      </dgm:prSet>
      <dgm:spPr/>
      <dgm:t>
        <a:bodyPr/>
        <a:lstStyle/>
        <a:p>
          <a:endParaRPr lang="fr-FR"/>
        </a:p>
      </dgm:t>
    </dgm:pt>
    <dgm:pt modelId="{AAD818F6-C1FF-495A-BAB5-B75F19D1085D}" type="pres">
      <dgm:prSet presAssocID="{F212F20D-370E-4341-AEDA-A0F9AB5A11AA}" presName="parentText" presStyleLbl="node1" presStyleIdx="0" presStyleCnt="3" custScaleX="78899" custLinFactNeighborX="-308" custLinFactNeighborY="-91075">
        <dgm:presLayoutVars>
          <dgm:chMax val="0"/>
          <dgm:bulletEnabled val="1"/>
        </dgm:presLayoutVars>
      </dgm:prSet>
      <dgm:spPr/>
      <dgm:t>
        <a:bodyPr/>
        <a:lstStyle/>
        <a:p>
          <a:endParaRPr lang="fr-FR"/>
        </a:p>
      </dgm:t>
    </dgm:pt>
    <dgm:pt modelId="{4E28C7EC-9600-4E74-836C-BCDAEE966F9E}" type="pres">
      <dgm:prSet presAssocID="{11235E54-8A6A-41B7-BE0C-AD9ACE963B55}" presName="spacer" presStyleCnt="0"/>
      <dgm:spPr/>
    </dgm:pt>
    <dgm:pt modelId="{C67E8ED6-0629-4E6A-8C71-D510F6776419}" type="pres">
      <dgm:prSet presAssocID="{DD304659-F90A-4A70-809D-D821F74760E9}" presName="parentText" presStyleLbl="node1" presStyleIdx="1" presStyleCnt="3" custScaleX="78899" custLinFactNeighborX="-660" custLinFactNeighborY="-98010">
        <dgm:presLayoutVars>
          <dgm:chMax val="0"/>
          <dgm:bulletEnabled val="1"/>
        </dgm:presLayoutVars>
      </dgm:prSet>
      <dgm:spPr/>
      <dgm:t>
        <a:bodyPr/>
        <a:lstStyle/>
        <a:p>
          <a:endParaRPr lang="fr-FR"/>
        </a:p>
      </dgm:t>
    </dgm:pt>
    <dgm:pt modelId="{A1187E79-CC2C-483D-B8FF-8E2E8FA76695}" type="pres">
      <dgm:prSet presAssocID="{001A6113-73AE-44B6-8C74-01C0F3E88D07}" presName="spacer" presStyleCnt="0"/>
      <dgm:spPr/>
    </dgm:pt>
    <dgm:pt modelId="{3BEF555F-DFF5-4984-A7FA-1959227A1D8D}" type="pres">
      <dgm:prSet presAssocID="{33D30359-19F9-41E1-AE71-305BAC300690}" presName="parentText" presStyleLbl="node1" presStyleIdx="2" presStyleCnt="3" custScaleX="79277" custLinFactY="-8877" custLinFactNeighborX="-119" custLinFactNeighborY="-100000">
        <dgm:presLayoutVars>
          <dgm:chMax val="0"/>
          <dgm:bulletEnabled val="1"/>
        </dgm:presLayoutVars>
      </dgm:prSet>
      <dgm:spPr/>
      <dgm:t>
        <a:bodyPr/>
        <a:lstStyle/>
        <a:p>
          <a:endParaRPr lang="fr-FR"/>
        </a:p>
      </dgm:t>
    </dgm:pt>
  </dgm:ptLst>
  <dgm:cxnLst>
    <dgm:cxn modelId="{E430848E-2E89-4960-8268-CC2ACEE2F2CC}" srcId="{7A2AB509-7EE8-440B-AB4A-A44D93AFB440}" destId="{F212F20D-370E-4341-AEDA-A0F9AB5A11AA}" srcOrd="0" destOrd="0" parTransId="{20A59C00-4567-454A-B450-D7F45FF10B92}" sibTransId="{11235E54-8A6A-41B7-BE0C-AD9ACE963B55}"/>
    <dgm:cxn modelId="{E4655F49-6CD4-4661-A0B4-564111B96EE4}" type="presOf" srcId="{7A2AB509-7EE8-440B-AB4A-A44D93AFB440}" destId="{A1DCA618-A29D-4E1D-A65C-E25796F2CA43}" srcOrd="0" destOrd="0" presId="urn:microsoft.com/office/officeart/2005/8/layout/vList2"/>
    <dgm:cxn modelId="{2D1D0D72-70EC-432A-9B5F-D707F8ECC590}" type="presOf" srcId="{F212F20D-370E-4341-AEDA-A0F9AB5A11AA}" destId="{AAD818F6-C1FF-495A-BAB5-B75F19D1085D}" srcOrd="0" destOrd="0" presId="urn:microsoft.com/office/officeart/2005/8/layout/vList2"/>
    <dgm:cxn modelId="{CD0C9EC7-1DF9-45CD-BF92-BDC68A800684}" type="presOf" srcId="{DD304659-F90A-4A70-809D-D821F74760E9}" destId="{C67E8ED6-0629-4E6A-8C71-D510F6776419}" srcOrd="0" destOrd="0" presId="urn:microsoft.com/office/officeart/2005/8/layout/vList2"/>
    <dgm:cxn modelId="{937542A4-D85E-43FF-AB2C-B9D8F20C84C8}" srcId="{7A2AB509-7EE8-440B-AB4A-A44D93AFB440}" destId="{33D30359-19F9-41E1-AE71-305BAC300690}" srcOrd="2" destOrd="0" parTransId="{AE0A5C54-AA8F-4028-8C85-C35AC6FE16E0}" sibTransId="{74E4DFEC-0FCD-4D96-8DB6-2C5A15B9B1A5}"/>
    <dgm:cxn modelId="{1510F6C0-095D-4EC8-AC44-974655C22E45}" srcId="{7A2AB509-7EE8-440B-AB4A-A44D93AFB440}" destId="{DD304659-F90A-4A70-809D-D821F74760E9}" srcOrd="1" destOrd="0" parTransId="{F77D38FB-1838-4B02-AE64-AA9B5C43BF92}" sibTransId="{001A6113-73AE-44B6-8C74-01C0F3E88D07}"/>
    <dgm:cxn modelId="{788D425F-77D8-4D73-943B-7B7CCEC28B9F}" type="presOf" srcId="{33D30359-19F9-41E1-AE71-305BAC300690}" destId="{3BEF555F-DFF5-4984-A7FA-1959227A1D8D}" srcOrd="0" destOrd="0" presId="urn:microsoft.com/office/officeart/2005/8/layout/vList2"/>
    <dgm:cxn modelId="{E5230C4C-64C3-4EA8-9629-9C60F284AE53}" type="presParOf" srcId="{A1DCA618-A29D-4E1D-A65C-E25796F2CA43}" destId="{AAD818F6-C1FF-495A-BAB5-B75F19D1085D}" srcOrd="0" destOrd="0" presId="urn:microsoft.com/office/officeart/2005/8/layout/vList2"/>
    <dgm:cxn modelId="{5BF5EC31-0705-4201-ABD7-AA1F7A076146}" type="presParOf" srcId="{A1DCA618-A29D-4E1D-A65C-E25796F2CA43}" destId="{4E28C7EC-9600-4E74-836C-BCDAEE966F9E}" srcOrd="1" destOrd="0" presId="urn:microsoft.com/office/officeart/2005/8/layout/vList2"/>
    <dgm:cxn modelId="{35497E31-E711-40D5-BB94-7C689894AA40}" type="presParOf" srcId="{A1DCA618-A29D-4E1D-A65C-E25796F2CA43}" destId="{C67E8ED6-0629-4E6A-8C71-D510F6776419}" srcOrd="2" destOrd="0" presId="urn:microsoft.com/office/officeart/2005/8/layout/vList2"/>
    <dgm:cxn modelId="{492135A2-35EF-4F25-AF68-4A70267B3ED4}" type="presParOf" srcId="{A1DCA618-A29D-4E1D-A65C-E25796F2CA43}" destId="{A1187E79-CC2C-483D-B8FF-8E2E8FA76695}" srcOrd="3" destOrd="0" presId="urn:microsoft.com/office/officeart/2005/8/layout/vList2"/>
    <dgm:cxn modelId="{5286240E-F8C8-4E12-BE83-AE89AD6112D0}" type="presParOf" srcId="{A1DCA618-A29D-4E1D-A65C-E25796F2CA43}" destId="{3BEF555F-DFF5-4984-A7FA-1959227A1D8D}" srcOrd="4"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2AB509-7EE8-440B-AB4A-A44D93AFB440}"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fr-FR"/>
        </a:p>
      </dgm:t>
    </dgm:pt>
    <dgm:pt modelId="{F212F20D-370E-4341-AEDA-A0F9AB5A11AA}">
      <dgm:prSet phldrT="[Texte]" custT="1"/>
      <dgm:spPr/>
      <dgm:t>
        <a:bodyPr/>
        <a:lstStyle/>
        <a:p>
          <a:pPr algn="ctr"/>
          <a:r>
            <a:rPr lang="fr-FR" sz="1400" dirty="0">
              <a:effectLst/>
            </a:rPr>
            <a:t>Biochimie Appliquée</a:t>
          </a:r>
          <a:endParaRPr lang="fr-FR" sz="1400" dirty="0"/>
        </a:p>
      </dgm:t>
    </dgm:pt>
    <dgm:pt modelId="{20A59C00-4567-454A-B450-D7F45FF10B92}" type="parTrans" cxnId="{E430848E-2E89-4960-8268-CC2ACEE2F2CC}">
      <dgm:prSet/>
      <dgm:spPr/>
      <dgm:t>
        <a:bodyPr/>
        <a:lstStyle/>
        <a:p>
          <a:endParaRPr lang="fr-FR" sz="1400"/>
        </a:p>
      </dgm:t>
    </dgm:pt>
    <dgm:pt modelId="{11235E54-8A6A-41B7-BE0C-AD9ACE963B55}" type="sibTrans" cxnId="{E430848E-2E89-4960-8268-CC2ACEE2F2CC}">
      <dgm:prSet/>
      <dgm:spPr/>
      <dgm:t>
        <a:bodyPr/>
        <a:lstStyle/>
        <a:p>
          <a:endParaRPr lang="fr-FR" sz="1400"/>
        </a:p>
      </dgm:t>
    </dgm:pt>
    <dgm:pt modelId="{DD304659-F90A-4A70-809D-D821F74760E9}">
      <dgm:prSet phldrT="[Texte]" custT="1"/>
      <dgm:spPr/>
      <dgm:t>
        <a:bodyPr/>
        <a:lstStyle/>
        <a:p>
          <a:pPr algn="ctr"/>
          <a:r>
            <a:rPr lang="fr-FR" sz="1400" dirty="0">
              <a:effectLst/>
            </a:rPr>
            <a:t>Microbiologie</a:t>
          </a:r>
          <a:endParaRPr lang="fr-FR" sz="1400" dirty="0"/>
        </a:p>
      </dgm:t>
    </dgm:pt>
    <dgm:pt modelId="{F77D38FB-1838-4B02-AE64-AA9B5C43BF92}" type="parTrans" cxnId="{1510F6C0-095D-4EC8-AC44-974655C22E45}">
      <dgm:prSet/>
      <dgm:spPr/>
      <dgm:t>
        <a:bodyPr/>
        <a:lstStyle/>
        <a:p>
          <a:endParaRPr lang="fr-FR" sz="1400"/>
        </a:p>
      </dgm:t>
    </dgm:pt>
    <dgm:pt modelId="{001A6113-73AE-44B6-8C74-01C0F3E88D07}" type="sibTrans" cxnId="{1510F6C0-095D-4EC8-AC44-974655C22E45}">
      <dgm:prSet/>
      <dgm:spPr/>
      <dgm:t>
        <a:bodyPr/>
        <a:lstStyle/>
        <a:p>
          <a:endParaRPr lang="fr-FR" sz="1400"/>
        </a:p>
      </dgm:t>
    </dgm:pt>
    <dgm:pt modelId="{A1DCA618-A29D-4E1D-A65C-E25796F2CA43}" type="pres">
      <dgm:prSet presAssocID="{7A2AB509-7EE8-440B-AB4A-A44D93AFB440}" presName="linear" presStyleCnt="0">
        <dgm:presLayoutVars>
          <dgm:animLvl val="lvl"/>
          <dgm:resizeHandles val="exact"/>
        </dgm:presLayoutVars>
      </dgm:prSet>
      <dgm:spPr/>
      <dgm:t>
        <a:bodyPr/>
        <a:lstStyle/>
        <a:p>
          <a:endParaRPr lang="fr-FR"/>
        </a:p>
      </dgm:t>
    </dgm:pt>
    <dgm:pt modelId="{AAD818F6-C1FF-495A-BAB5-B75F19D1085D}" type="pres">
      <dgm:prSet presAssocID="{F212F20D-370E-4341-AEDA-A0F9AB5A11AA}" presName="parentText" presStyleLbl="node1" presStyleIdx="0" presStyleCnt="2" custScaleX="78899" custScaleY="59935" custLinFactNeighborX="-2151" custLinFactNeighborY="14986">
        <dgm:presLayoutVars>
          <dgm:chMax val="0"/>
          <dgm:bulletEnabled val="1"/>
        </dgm:presLayoutVars>
      </dgm:prSet>
      <dgm:spPr/>
      <dgm:t>
        <a:bodyPr/>
        <a:lstStyle/>
        <a:p>
          <a:endParaRPr lang="fr-FR"/>
        </a:p>
      </dgm:t>
    </dgm:pt>
    <dgm:pt modelId="{4E28C7EC-9600-4E74-836C-BCDAEE966F9E}" type="pres">
      <dgm:prSet presAssocID="{11235E54-8A6A-41B7-BE0C-AD9ACE963B55}" presName="spacer" presStyleCnt="0"/>
      <dgm:spPr/>
    </dgm:pt>
    <dgm:pt modelId="{C67E8ED6-0629-4E6A-8C71-D510F6776419}" type="pres">
      <dgm:prSet presAssocID="{DD304659-F90A-4A70-809D-D821F74760E9}" presName="parentText" presStyleLbl="node1" presStyleIdx="1" presStyleCnt="2" custScaleX="81123" custScaleY="53876" custLinFactNeighborX="-1449" custLinFactNeighborY="-77868">
        <dgm:presLayoutVars>
          <dgm:chMax val="0"/>
          <dgm:bulletEnabled val="1"/>
        </dgm:presLayoutVars>
      </dgm:prSet>
      <dgm:spPr/>
      <dgm:t>
        <a:bodyPr/>
        <a:lstStyle/>
        <a:p>
          <a:endParaRPr lang="fr-FR"/>
        </a:p>
      </dgm:t>
    </dgm:pt>
  </dgm:ptLst>
  <dgm:cxnLst>
    <dgm:cxn modelId="{E430848E-2E89-4960-8268-CC2ACEE2F2CC}" srcId="{7A2AB509-7EE8-440B-AB4A-A44D93AFB440}" destId="{F212F20D-370E-4341-AEDA-A0F9AB5A11AA}" srcOrd="0" destOrd="0" parTransId="{20A59C00-4567-454A-B450-D7F45FF10B92}" sibTransId="{11235E54-8A6A-41B7-BE0C-AD9ACE963B55}"/>
    <dgm:cxn modelId="{E4655F49-6CD4-4661-A0B4-564111B96EE4}" type="presOf" srcId="{7A2AB509-7EE8-440B-AB4A-A44D93AFB440}" destId="{A1DCA618-A29D-4E1D-A65C-E25796F2CA43}" srcOrd="0" destOrd="0" presId="urn:microsoft.com/office/officeart/2005/8/layout/vList2"/>
    <dgm:cxn modelId="{2D1D0D72-70EC-432A-9B5F-D707F8ECC590}" type="presOf" srcId="{F212F20D-370E-4341-AEDA-A0F9AB5A11AA}" destId="{AAD818F6-C1FF-495A-BAB5-B75F19D1085D}" srcOrd="0" destOrd="0" presId="urn:microsoft.com/office/officeart/2005/8/layout/vList2"/>
    <dgm:cxn modelId="{CD0C9EC7-1DF9-45CD-BF92-BDC68A800684}" type="presOf" srcId="{DD304659-F90A-4A70-809D-D821F74760E9}" destId="{C67E8ED6-0629-4E6A-8C71-D510F6776419}" srcOrd="0" destOrd="0" presId="urn:microsoft.com/office/officeart/2005/8/layout/vList2"/>
    <dgm:cxn modelId="{1510F6C0-095D-4EC8-AC44-974655C22E45}" srcId="{7A2AB509-7EE8-440B-AB4A-A44D93AFB440}" destId="{DD304659-F90A-4A70-809D-D821F74760E9}" srcOrd="1" destOrd="0" parTransId="{F77D38FB-1838-4B02-AE64-AA9B5C43BF92}" sibTransId="{001A6113-73AE-44B6-8C74-01C0F3E88D07}"/>
    <dgm:cxn modelId="{E5230C4C-64C3-4EA8-9629-9C60F284AE53}" type="presParOf" srcId="{A1DCA618-A29D-4E1D-A65C-E25796F2CA43}" destId="{AAD818F6-C1FF-495A-BAB5-B75F19D1085D}" srcOrd="0" destOrd="0" presId="urn:microsoft.com/office/officeart/2005/8/layout/vList2"/>
    <dgm:cxn modelId="{5BF5EC31-0705-4201-ABD7-AA1F7A076146}" type="presParOf" srcId="{A1DCA618-A29D-4E1D-A65C-E25796F2CA43}" destId="{4E28C7EC-9600-4E74-836C-BCDAEE966F9E}" srcOrd="1" destOrd="0" presId="urn:microsoft.com/office/officeart/2005/8/layout/vList2"/>
    <dgm:cxn modelId="{35497E31-E711-40D5-BB94-7C689894AA40}" type="presParOf" srcId="{A1DCA618-A29D-4E1D-A65C-E25796F2CA43}" destId="{C67E8ED6-0629-4E6A-8C71-D510F6776419}"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2AB509-7EE8-440B-AB4A-A44D93AFB440}"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fr-FR"/>
        </a:p>
      </dgm:t>
    </dgm:pt>
    <dgm:pt modelId="{F212F20D-370E-4341-AEDA-A0F9AB5A11AA}">
      <dgm:prSet phldrT="[Texte]" custT="1"/>
      <dgm:spPr/>
      <dgm:t>
        <a:bodyPr/>
        <a:lstStyle/>
        <a:p>
          <a:pPr algn="ctr"/>
          <a:r>
            <a:rPr lang="fr-FR" sz="1400" dirty="0" smtClean="0"/>
            <a:t>Pharmacologie-Toxicologie</a:t>
          </a:r>
          <a:endParaRPr lang="fr-FR" sz="1400" dirty="0"/>
        </a:p>
      </dgm:t>
    </dgm:pt>
    <dgm:pt modelId="{20A59C00-4567-454A-B450-D7F45FF10B92}" type="parTrans" cxnId="{E430848E-2E89-4960-8268-CC2ACEE2F2CC}">
      <dgm:prSet/>
      <dgm:spPr/>
      <dgm:t>
        <a:bodyPr/>
        <a:lstStyle/>
        <a:p>
          <a:endParaRPr lang="fr-FR" sz="1400"/>
        </a:p>
      </dgm:t>
    </dgm:pt>
    <dgm:pt modelId="{11235E54-8A6A-41B7-BE0C-AD9ACE963B55}" type="sibTrans" cxnId="{E430848E-2E89-4960-8268-CC2ACEE2F2CC}">
      <dgm:prSet/>
      <dgm:spPr/>
      <dgm:t>
        <a:bodyPr/>
        <a:lstStyle/>
        <a:p>
          <a:endParaRPr lang="fr-FR" sz="1400"/>
        </a:p>
      </dgm:t>
    </dgm:pt>
    <dgm:pt modelId="{DD304659-F90A-4A70-809D-D821F74760E9}">
      <dgm:prSet phldrT="[Texte]" custT="1"/>
      <dgm:spPr/>
      <dgm:t>
        <a:bodyPr/>
        <a:lstStyle/>
        <a:p>
          <a:pPr algn="ctr"/>
          <a:r>
            <a:rPr lang="fr-FR" sz="1400" dirty="0" smtClean="0"/>
            <a:t>Biologie  et Physiologie Animale</a:t>
          </a:r>
          <a:endParaRPr lang="fr-FR" sz="1400" dirty="0"/>
        </a:p>
      </dgm:t>
    </dgm:pt>
    <dgm:pt modelId="{F77D38FB-1838-4B02-AE64-AA9B5C43BF92}" type="parTrans" cxnId="{1510F6C0-095D-4EC8-AC44-974655C22E45}">
      <dgm:prSet/>
      <dgm:spPr/>
      <dgm:t>
        <a:bodyPr/>
        <a:lstStyle/>
        <a:p>
          <a:endParaRPr lang="fr-FR" sz="1400"/>
        </a:p>
      </dgm:t>
    </dgm:pt>
    <dgm:pt modelId="{001A6113-73AE-44B6-8C74-01C0F3E88D07}" type="sibTrans" cxnId="{1510F6C0-095D-4EC8-AC44-974655C22E45}">
      <dgm:prSet/>
      <dgm:spPr/>
      <dgm:t>
        <a:bodyPr/>
        <a:lstStyle/>
        <a:p>
          <a:endParaRPr lang="fr-FR" sz="1400"/>
        </a:p>
      </dgm:t>
    </dgm:pt>
    <dgm:pt modelId="{35825D5A-CFF1-4ADE-A0CB-6D77F7B61D9C}">
      <dgm:prSet phldrT="[Texte]" custT="1"/>
      <dgm:spPr/>
      <dgm:t>
        <a:bodyPr/>
        <a:lstStyle/>
        <a:p>
          <a:pPr algn="ctr"/>
          <a:r>
            <a:rPr lang="fr-FR" sz="1400" dirty="0" smtClean="0">
              <a:latin typeface="+mn-lt"/>
            </a:rPr>
            <a:t>Biologie</a:t>
          </a:r>
          <a:r>
            <a:rPr lang="fr-FR" sz="1400" dirty="0" smtClean="0"/>
            <a:t> de la conservation</a:t>
          </a:r>
          <a:endParaRPr lang="fr-FR" sz="1400" dirty="0"/>
        </a:p>
      </dgm:t>
    </dgm:pt>
    <dgm:pt modelId="{8CB23DB8-9638-4041-9BE8-4C9478A6925C}" type="parTrans" cxnId="{9E8966E1-059E-41CC-93C8-975D079FC587}">
      <dgm:prSet/>
      <dgm:spPr/>
      <dgm:t>
        <a:bodyPr/>
        <a:lstStyle/>
        <a:p>
          <a:endParaRPr lang="fr-FR"/>
        </a:p>
      </dgm:t>
    </dgm:pt>
    <dgm:pt modelId="{4C7C6D19-6855-4E60-AEC0-EFECB0E94022}" type="sibTrans" cxnId="{9E8966E1-059E-41CC-93C8-975D079FC587}">
      <dgm:prSet/>
      <dgm:spPr/>
      <dgm:t>
        <a:bodyPr/>
        <a:lstStyle/>
        <a:p>
          <a:endParaRPr lang="fr-FR"/>
        </a:p>
      </dgm:t>
    </dgm:pt>
    <dgm:pt modelId="{A1DCA618-A29D-4E1D-A65C-E25796F2CA43}" type="pres">
      <dgm:prSet presAssocID="{7A2AB509-7EE8-440B-AB4A-A44D93AFB440}" presName="linear" presStyleCnt="0">
        <dgm:presLayoutVars>
          <dgm:animLvl val="lvl"/>
          <dgm:resizeHandles val="exact"/>
        </dgm:presLayoutVars>
      </dgm:prSet>
      <dgm:spPr/>
      <dgm:t>
        <a:bodyPr/>
        <a:lstStyle/>
        <a:p>
          <a:endParaRPr lang="fr-FR"/>
        </a:p>
      </dgm:t>
    </dgm:pt>
    <dgm:pt modelId="{AAD818F6-C1FF-495A-BAB5-B75F19D1085D}" type="pres">
      <dgm:prSet presAssocID="{F212F20D-370E-4341-AEDA-A0F9AB5A11AA}" presName="parentText" presStyleLbl="node1" presStyleIdx="0" presStyleCnt="3" custFlipHor="1" custScaleX="100000" custScaleY="35165" custLinFactNeighborX="60187" custLinFactNeighborY="86479">
        <dgm:presLayoutVars>
          <dgm:chMax val="0"/>
          <dgm:bulletEnabled val="1"/>
        </dgm:presLayoutVars>
      </dgm:prSet>
      <dgm:spPr/>
      <dgm:t>
        <a:bodyPr/>
        <a:lstStyle/>
        <a:p>
          <a:endParaRPr lang="fr-FR"/>
        </a:p>
      </dgm:t>
    </dgm:pt>
    <dgm:pt modelId="{4E28C7EC-9600-4E74-836C-BCDAEE966F9E}" type="pres">
      <dgm:prSet presAssocID="{11235E54-8A6A-41B7-BE0C-AD9ACE963B55}" presName="spacer" presStyleCnt="0"/>
      <dgm:spPr/>
    </dgm:pt>
    <dgm:pt modelId="{C67E8ED6-0629-4E6A-8C71-D510F6776419}" type="pres">
      <dgm:prSet presAssocID="{DD304659-F90A-4A70-809D-D821F74760E9}" presName="parentText" presStyleLbl="node1" presStyleIdx="1" presStyleCnt="3" custScaleX="100000" custScaleY="39567" custLinFactNeighborX="-1891" custLinFactNeighborY="10111">
        <dgm:presLayoutVars>
          <dgm:chMax val="0"/>
          <dgm:bulletEnabled val="1"/>
        </dgm:presLayoutVars>
      </dgm:prSet>
      <dgm:spPr/>
      <dgm:t>
        <a:bodyPr/>
        <a:lstStyle/>
        <a:p>
          <a:endParaRPr lang="fr-FR"/>
        </a:p>
      </dgm:t>
    </dgm:pt>
    <dgm:pt modelId="{A1187E79-CC2C-483D-B8FF-8E2E8FA76695}" type="pres">
      <dgm:prSet presAssocID="{001A6113-73AE-44B6-8C74-01C0F3E88D07}" presName="spacer" presStyleCnt="0"/>
      <dgm:spPr/>
    </dgm:pt>
    <dgm:pt modelId="{748FE9DE-4A10-4FF0-94DF-ECD510080C06}" type="pres">
      <dgm:prSet presAssocID="{35825D5A-CFF1-4ADE-A0CB-6D77F7B61D9C}" presName="parentText" presStyleLbl="node1" presStyleIdx="2" presStyleCnt="3" custFlipHor="1" custScaleX="100000" custScaleY="35165" custLinFactY="-6085" custLinFactNeighborX="-759" custLinFactNeighborY="-100000">
        <dgm:presLayoutVars>
          <dgm:chMax val="0"/>
          <dgm:bulletEnabled val="1"/>
        </dgm:presLayoutVars>
      </dgm:prSet>
      <dgm:spPr/>
      <dgm:t>
        <a:bodyPr/>
        <a:lstStyle/>
        <a:p>
          <a:endParaRPr lang="fr-FR"/>
        </a:p>
      </dgm:t>
    </dgm:pt>
  </dgm:ptLst>
  <dgm:cxnLst>
    <dgm:cxn modelId="{9E8966E1-059E-41CC-93C8-975D079FC587}" srcId="{7A2AB509-7EE8-440B-AB4A-A44D93AFB440}" destId="{35825D5A-CFF1-4ADE-A0CB-6D77F7B61D9C}" srcOrd="2" destOrd="0" parTransId="{8CB23DB8-9638-4041-9BE8-4C9478A6925C}" sibTransId="{4C7C6D19-6855-4E60-AEC0-EFECB0E94022}"/>
    <dgm:cxn modelId="{CD0C9EC7-1DF9-45CD-BF92-BDC68A800684}" type="presOf" srcId="{DD304659-F90A-4A70-809D-D821F74760E9}" destId="{C67E8ED6-0629-4E6A-8C71-D510F6776419}" srcOrd="0" destOrd="0" presId="urn:microsoft.com/office/officeart/2005/8/layout/vList2"/>
    <dgm:cxn modelId="{E4655F49-6CD4-4661-A0B4-564111B96EE4}" type="presOf" srcId="{7A2AB509-7EE8-440B-AB4A-A44D93AFB440}" destId="{A1DCA618-A29D-4E1D-A65C-E25796F2CA43}" srcOrd="0" destOrd="0" presId="urn:microsoft.com/office/officeart/2005/8/layout/vList2"/>
    <dgm:cxn modelId="{1510F6C0-095D-4EC8-AC44-974655C22E45}" srcId="{7A2AB509-7EE8-440B-AB4A-A44D93AFB440}" destId="{DD304659-F90A-4A70-809D-D821F74760E9}" srcOrd="1" destOrd="0" parTransId="{F77D38FB-1838-4B02-AE64-AA9B5C43BF92}" sibTransId="{001A6113-73AE-44B6-8C74-01C0F3E88D07}"/>
    <dgm:cxn modelId="{2D1D0D72-70EC-432A-9B5F-D707F8ECC590}" type="presOf" srcId="{F212F20D-370E-4341-AEDA-A0F9AB5A11AA}" destId="{AAD818F6-C1FF-495A-BAB5-B75F19D1085D}" srcOrd="0" destOrd="0" presId="urn:microsoft.com/office/officeart/2005/8/layout/vList2"/>
    <dgm:cxn modelId="{E430848E-2E89-4960-8268-CC2ACEE2F2CC}" srcId="{7A2AB509-7EE8-440B-AB4A-A44D93AFB440}" destId="{F212F20D-370E-4341-AEDA-A0F9AB5A11AA}" srcOrd="0" destOrd="0" parTransId="{20A59C00-4567-454A-B450-D7F45FF10B92}" sibTransId="{11235E54-8A6A-41B7-BE0C-AD9ACE963B55}"/>
    <dgm:cxn modelId="{C93DA60A-9AA3-4852-8099-FE8FE2C245F8}" type="presOf" srcId="{35825D5A-CFF1-4ADE-A0CB-6D77F7B61D9C}" destId="{748FE9DE-4A10-4FF0-94DF-ECD510080C06}" srcOrd="0" destOrd="0" presId="urn:microsoft.com/office/officeart/2005/8/layout/vList2"/>
    <dgm:cxn modelId="{E5230C4C-64C3-4EA8-9629-9C60F284AE53}" type="presParOf" srcId="{A1DCA618-A29D-4E1D-A65C-E25796F2CA43}" destId="{AAD818F6-C1FF-495A-BAB5-B75F19D1085D}" srcOrd="0" destOrd="0" presId="urn:microsoft.com/office/officeart/2005/8/layout/vList2"/>
    <dgm:cxn modelId="{5BF5EC31-0705-4201-ABD7-AA1F7A076146}" type="presParOf" srcId="{A1DCA618-A29D-4E1D-A65C-E25796F2CA43}" destId="{4E28C7EC-9600-4E74-836C-BCDAEE966F9E}" srcOrd="1" destOrd="0" presId="urn:microsoft.com/office/officeart/2005/8/layout/vList2"/>
    <dgm:cxn modelId="{35497E31-E711-40D5-BB94-7C689894AA40}" type="presParOf" srcId="{A1DCA618-A29D-4E1D-A65C-E25796F2CA43}" destId="{C67E8ED6-0629-4E6A-8C71-D510F6776419}" srcOrd="2" destOrd="0" presId="urn:microsoft.com/office/officeart/2005/8/layout/vList2"/>
    <dgm:cxn modelId="{78C85E65-DE59-4CBC-98A2-CAA169579B7F}" type="presParOf" srcId="{A1DCA618-A29D-4E1D-A65C-E25796F2CA43}" destId="{A1187E79-CC2C-483D-B8FF-8E2E8FA76695}" srcOrd="3" destOrd="0" presId="urn:microsoft.com/office/officeart/2005/8/layout/vList2"/>
    <dgm:cxn modelId="{4C344B45-E533-4805-A8E1-44E4A86EB3F6}" type="presParOf" srcId="{A1DCA618-A29D-4E1D-A65C-E25796F2CA43}" destId="{748FE9DE-4A10-4FF0-94DF-ECD510080C06}" srcOrd="4"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EAA5837-C5F7-46F5-9E13-B4654A0DCE66}" type="doc">
      <dgm:prSet loTypeId="urn:microsoft.com/office/officeart/2005/8/layout/gear1" loCatId="process" qsTypeId="urn:microsoft.com/office/officeart/2005/8/quickstyle/3d2#4" qsCatId="3D" csTypeId="urn:microsoft.com/office/officeart/2005/8/colors/accent3_2" csCatId="accent3" phldr="1"/>
      <dgm:spPr/>
    </dgm:pt>
    <dgm:pt modelId="{CEED03EA-62E6-4533-BA10-916592C55C32}">
      <dgm:prSet phldrT="[Texte]"/>
      <dgm:spPr/>
      <dgm:t>
        <a:bodyPr/>
        <a:lstStyle/>
        <a:p>
          <a:r>
            <a:rPr lang="fr-FR" b="1" dirty="0">
              <a:solidFill>
                <a:schemeClr val="tx1"/>
              </a:solidFill>
            </a:rPr>
            <a:t>Formation</a:t>
          </a:r>
          <a:endParaRPr lang="fr-FR" dirty="0">
            <a:solidFill>
              <a:schemeClr val="tx1"/>
            </a:solidFill>
          </a:endParaRPr>
        </a:p>
      </dgm:t>
    </dgm:pt>
    <dgm:pt modelId="{2378E8C2-0D07-4630-94B6-81779A77E598}" type="parTrans" cxnId="{C290AD99-33ED-4C0B-AF55-B93A0D084447}">
      <dgm:prSet/>
      <dgm:spPr/>
      <dgm:t>
        <a:bodyPr/>
        <a:lstStyle/>
        <a:p>
          <a:endParaRPr lang="fr-FR"/>
        </a:p>
      </dgm:t>
    </dgm:pt>
    <dgm:pt modelId="{56CADFC5-96C7-495E-93BF-1AC20BECFFF8}" type="sibTrans" cxnId="{C290AD99-33ED-4C0B-AF55-B93A0D084447}">
      <dgm:prSet/>
      <dgm:spPr/>
      <dgm:t>
        <a:bodyPr/>
        <a:lstStyle/>
        <a:p>
          <a:endParaRPr lang="fr-FR"/>
        </a:p>
      </dgm:t>
    </dgm:pt>
    <dgm:pt modelId="{E3AEA4B8-E0A8-446B-8C2B-1F2A0B38819B}">
      <dgm:prSet phldrT="[Texte]"/>
      <dgm:spPr/>
      <dgm:t>
        <a:bodyPr/>
        <a:lstStyle/>
        <a:p>
          <a:r>
            <a:rPr lang="fr-FR" b="1" dirty="0">
              <a:solidFill>
                <a:schemeClr val="tx1"/>
              </a:solidFill>
            </a:rPr>
            <a:t>de</a:t>
          </a:r>
          <a:endParaRPr lang="fr-FR" dirty="0">
            <a:solidFill>
              <a:schemeClr val="tx1"/>
            </a:solidFill>
          </a:endParaRPr>
        </a:p>
      </dgm:t>
    </dgm:pt>
    <dgm:pt modelId="{37764947-B92B-43CA-BF38-F038CBCD72FD}" type="parTrans" cxnId="{641D01B9-6FB7-4225-BE97-3C2434D634A6}">
      <dgm:prSet/>
      <dgm:spPr/>
      <dgm:t>
        <a:bodyPr/>
        <a:lstStyle/>
        <a:p>
          <a:endParaRPr lang="fr-FR"/>
        </a:p>
      </dgm:t>
    </dgm:pt>
    <dgm:pt modelId="{D228E9DF-0277-472B-BB58-504A30227CAD}" type="sibTrans" cxnId="{641D01B9-6FB7-4225-BE97-3C2434D634A6}">
      <dgm:prSet/>
      <dgm:spPr/>
      <dgm:t>
        <a:bodyPr/>
        <a:lstStyle/>
        <a:p>
          <a:endParaRPr lang="fr-FR"/>
        </a:p>
      </dgm:t>
    </dgm:pt>
    <dgm:pt modelId="{5DD03F11-BA19-4982-9D78-583C19DCB368}">
      <dgm:prSet phldrT="[Texte]"/>
      <dgm:spPr/>
      <dgm:t>
        <a:bodyPr/>
        <a:lstStyle/>
        <a:p>
          <a:r>
            <a:rPr lang="fr-FR" b="1" dirty="0">
              <a:solidFill>
                <a:schemeClr val="tx1"/>
              </a:solidFill>
            </a:rPr>
            <a:t>Offre</a:t>
          </a:r>
          <a:endParaRPr lang="fr-FR" dirty="0">
            <a:solidFill>
              <a:schemeClr val="tx1"/>
            </a:solidFill>
          </a:endParaRPr>
        </a:p>
      </dgm:t>
    </dgm:pt>
    <dgm:pt modelId="{F0C45D2B-6484-4E79-984C-8B498EE64CF7}" type="parTrans" cxnId="{F4CB9EF5-FC0F-42F6-A6A4-AEC6C7D21AF2}">
      <dgm:prSet/>
      <dgm:spPr/>
      <dgm:t>
        <a:bodyPr/>
        <a:lstStyle/>
        <a:p>
          <a:endParaRPr lang="fr-FR"/>
        </a:p>
      </dgm:t>
    </dgm:pt>
    <dgm:pt modelId="{89CE4722-3211-498C-B99B-74138DA7FCEC}" type="sibTrans" cxnId="{F4CB9EF5-FC0F-42F6-A6A4-AEC6C7D21AF2}">
      <dgm:prSet/>
      <dgm:spPr/>
      <dgm:t>
        <a:bodyPr/>
        <a:lstStyle/>
        <a:p>
          <a:endParaRPr lang="fr-FR"/>
        </a:p>
      </dgm:t>
    </dgm:pt>
    <dgm:pt modelId="{44B2C820-E8C2-4FD5-B1B6-39D462E5A276}" type="pres">
      <dgm:prSet presAssocID="{DEAA5837-C5F7-46F5-9E13-B4654A0DCE66}" presName="composite" presStyleCnt="0">
        <dgm:presLayoutVars>
          <dgm:chMax val="3"/>
          <dgm:animLvl val="lvl"/>
          <dgm:resizeHandles val="exact"/>
        </dgm:presLayoutVars>
      </dgm:prSet>
      <dgm:spPr/>
    </dgm:pt>
    <dgm:pt modelId="{81E49811-9916-4C10-B069-1AD08948CF5A}" type="pres">
      <dgm:prSet presAssocID="{CEED03EA-62E6-4533-BA10-916592C55C32}" presName="gear1" presStyleLbl="node1" presStyleIdx="0" presStyleCnt="3">
        <dgm:presLayoutVars>
          <dgm:chMax val="1"/>
          <dgm:bulletEnabled val="1"/>
        </dgm:presLayoutVars>
      </dgm:prSet>
      <dgm:spPr/>
      <dgm:t>
        <a:bodyPr/>
        <a:lstStyle/>
        <a:p>
          <a:endParaRPr lang="fr-FR"/>
        </a:p>
      </dgm:t>
    </dgm:pt>
    <dgm:pt modelId="{6DECFC4C-4752-4F43-885B-D9198863E765}" type="pres">
      <dgm:prSet presAssocID="{CEED03EA-62E6-4533-BA10-916592C55C32}" presName="gear1srcNode" presStyleLbl="node1" presStyleIdx="0" presStyleCnt="3"/>
      <dgm:spPr/>
      <dgm:t>
        <a:bodyPr/>
        <a:lstStyle/>
        <a:p>
          <a:endParaRPr lang="fr-FR"/>
        </a:p>
      </dgm:t>
    </dgm:pt>
    <dgm:pt modelId="{E3F25BF5-56C2-47AC-8233-9A3928312204}" type="pres">
      <dgm:prSet presAssocID="{CEED03EA-62E6-4533-BA10-916592C55C32}" presName="gear1dstNode" presStyleLbl="node1" presStyleIdx="0" presStyleCnt="3"/>
      <dgm:spPr/>
      <dgm:t>
        <a:bodyPr/>
        <a:lstStyle/>
        <a:p>
          <a:endParaRPr lang="fr-FR"/>
        </a:p>
      </dgm:t>
    </dgm:pt>
    <dgm:pt modelId="{9E61202D-476C-4358-B884-725149D428A0}" type="pres">
      <dgm:prSet presAssocID="{E3AEA4B8-E0A8-446B-8C2B-1F2A0B38819B}" presName="gear2" presStyleLbl="node1" presStyleIdx="1" presStyleCnt="3">
        <dgm:presLayoutVars>
          <dgm:chMax val="1"/>
          <dgm:bulletEnabled val="1"/>
        </dgm:presLayoutVars>
      </dgm:prSet>
      <dgm:spPr/>
      <dgm:t>
        <a:bodyPr/>
        <a:lstStyle/>
        <a:p>
          <a:endParaRPr lang="fr-FR"/>
        </a:p>
      </dgm:t>
    </dgm:pt>
    <dgm:pt modelId="{46B21D6C-4301-48D4-B5E7-E2A87B61306E}" type="pres">
      <dgm:prSet presAssocID="{E3AEA4B8-E0A8-446B-8C2B-1F2A0B38819B}" presName="gear2srcNode" presStyleLbl="node1" presStyleIdx="1" presStyleCnt="3"/>
      <dgm:spPr/>
      <dgm:t>
        <a:bodyPr/>
        <a:lstStyle/>
        <a:p>
          <a:endParaRPr lang="fr-FR"/>
        </a:p>
      </dgm:t>
    </dgm:pt>
    <dgm:pt modelId="{0ABB9390-E84A-4377-9AFD-6877DD4FF911}" type="pres">
      <dgm:prSet presAssocID="{E3AEA4B8-E0A8-446B-8C2B-1F2A0B38819B}" presName="gear2dstNode" presStyleLbl="node1" presStyleIdx="1" presStyleCnt="3"/>
      <dgm:spPr/>
      <dgm:t>
        <a:bodyPr/>
        <a:lstStyle/>
        <a:p>
          <a:endParaRPr lang="fr-FR"/>
        </a:p>
      </dgm:t>
    </dgm:pt>
    <dgm:pt modelId="{E4AD960E-BACE-423A-9EF1-34F93A0A41D3}" type="pres">
      <dgm:prSet presAssocID="{5DD03F11-BA19-4982-9D78-583C19DCB368}" presName="gear3" presStyleLbl="node1" presStyleIdx="2" presStyleCnt="3"/>
      <dgm:spPr/>
      <dgm:t>
        <a:bodyPr/>
        <a:lstStyle/>
        <a:p>
          <a:endParaRPr lang="fr-FR"/>
        </a:p>
      </dgm:t>
    </dgm:pt>
    <dgm:pt modelId="{40765D9A-6405-499B-8A00-5CDAE4D66457}" type="pres">
      <dgm:prSet presAssocID="{5DD03F11-BA19-4982-9D78-583C19DCB368}" presName="gear3tx" presStyleLbl="node1" presStyleIdx="2" presStyleCnt="3">
        <dgm:presLayoutVars>
          <dgm:chMax val="1"/>
          <dgm:bulletEnabled val="1"/>
        </dgm:presLayoutVars>
      </dgm:prSet>
      <dgm:spPr/>
      <dgm:t>
        <a:bodyPr/>
        <a:lstStyle/>
        <a:p>
          <a:endParaRPr lang="fr-FR"/>
        </a:p>
      </dgm:t>
    </dgm:pt>
    <dgm:pt modelId="{C32BA5EA-C751-4927-828C-E9D44715ADED}" type="pres">
      <dgm:prSet presAssocID="{5DD03F11-BA19-4982-9D78-583C19DCB368}" presName="gear3srcNode" presStyleLbl="node1" presStyleIdx="2" presStyleCnt="3"/>
      <dgm:spPr/>
      <dgm:t>
        <a:bodyPr/>
        <a:lstStyle/>
        <a:p>
          <a:endParaRPr lang="fr-FR"/>
        </a:p>
      </dgm:t>
    </dgm:pt>
    <dgm:pt modelId="{666B4A84-55F1-49F9-99C6-38A84FAFED06}" type="pres">
      <dgm:prSet presAssocID="{5DD03F11-BA19-4982-9D78-583C19DCB368}" presName="gear3dstNode" presStyleLbl="node1" presStyleIdx="2" presStyleCnt="3"/>
      <dgm:spPr/>
      <dgm:t>
        <a:bodyPr/>
        <a:lstStyle/>
        <a:p>
          <a:endParaRPr lang="fr-FR"/>
        </a:p>
      </dgm:t>
    </dgm:pt>
    <dgm:pt modelId="{3D58865D-9710-419A-9C14-30B24293F944}" type="pres">
      <dgm:prSet presAssocID="{56CADFC5-96C7-495E-93BF-1AC20BECFFF8}" presName="connector1" presStyleLbl="sibTrans2D1" presStyleIdx="0" presStyleCnt="3"/>
      <dgm:spPr/>
      <dgm:t>
        <a:bodyPr/>
        <a:lstStyle/>
        <a:p>
          <a:endParaRPr lang="fr-FR"/>
        </a:p>
      </dgm:t>
    </dgm:pt>
    <dgm:pt modelId="{5093338E-5766-447A-98AC-AE5E35F900F3}" type="pres">
      <dgm:prSet presAssocID="{D228E9DF-0277-472B-BB58-504A30227CAD}" presName="connector2" presStyleLbl="sibTrans2D1" presStyleIdx="1" presStyleCnt="3"/>
      <dgm:spPr/>
      <dgm:t>
        <a:bodyPr/>
        <a:lstStyle/>
        <a:p>
          <a:endParaRPr lang="fr-FR"/>
        </a:p>
      </dgm:t>
    </dgm:pt>
    <dgm:pt modelId="{32BFE923-6F81-4A62-9D21-B2F5A370BB59}" type="pres">
      <dgm:prSet presAssocID="{89CE4722-3211-498C-B99B-74138DA7FCEC}" presName="connector3" presStyleLbl="sibTrans2D1" presStyleIdx="2" presStyleCnt="3"/>
      <dgm:spPr/>
      <dgm:t>
        <a:bodyPr/>
        <a:lstStyle/>
        <a:p>
          <a:endParaRPr lang="fr-FR"/>
        </a:p>
      </dgm:t>
    </dgm:pt>
  </dgm:ptLst>
  <dgm:cxnLst>
    <dgm:cxn modelId="{7D348AD2-AF3E-4B77-A1E3-548EF5DC9397}" type="presOf" srcId="{5DD03F11-BA19-4982-9D78-583C19DCB368}" destId="{C32BA5EA-C751-4927-828C-E9D44715ADED}" srcOrd="2" destOrd="0" presId="urn:microsoft.com/office/officeart/2005/8/layout/gear1"/>
    <dgm:cxn modelId="{0A35DADD-734A-4660-95B7-5BA4DAF3F1E8}" type="presOf" srcId="{5DD03F11-BA19-4982-9D78-583C19DCB368}" destId="{E4AD960E-BACE-423A-9EF1-34F93A0A41D3}" srcOrd="0" destOrd="0" presId="urn:microsoft.com/office/officeart/2005/8/layout/gear1"/>
    <dgm:cxn modelId="{80D645B9-84F6-4A1A-9055-AC15842A5D39}" type="presOf" srcId="{5DD03F11-BA19-4982-9D78-583C19DCB368}" destId="{666B4A84-55F1-49F9-99C6-38A84FAFED06}" srcOrd="3" destOrd="0" presId="urn:microsoft.com/office/officeart/2005/8/layout/gear1"/>
    <dgm:cxn modelId="{5F73DF19-C392-4EAB-8AB5-93967B946900}" type="presOf" srcId="{CEED03EA-62E6-4533-BA10-916592C55C32}" destId="{81E49811-9916-4C10-B069-1AD08948CF5A}" srcOrd="0" destOrd="0" presId="urn:microsoft.com/office/officeart/2005/8/layout/gear1"/>
    <dgm:cxn modelId="{1D52FFA6-0C46-4487-B0DC-7B1A4792B744}" type="presOf" srcId="{DEAA5837-C5F7-46F5-9E13-B4654A0DCE66}" destId="{44B2C820-E8C2-4FD5-B1B6-39D462E5A276}" srcOrd="0" destOrd="0" presId="urn:microsoft.com/office/officeart/2005/8/layout/gear1"/>
    <dgm:cxn modelId="{641D01B9-6FB7-4225-BE97-3C2434D634A6}" srcId="{DEAA5837-C5F7-46F5-9E13-B4654A0DCE66}" destId="{E3AEA4B8-E0A8-446B-8C2B-1F2A0B38819B}" srcOrd="1" destOrd="0" parTransId="{37764947-B92B-43CA-BF38-F038CBCD72FD}" sibTransId="{D228E9DF-0277-472B-BB58-504A30227CAD}"/>
    <dgm:cxn modelId="{9633019C-BA11-4AD6-8FC8-E84BF5BC8133}" type="presOf" srcId="{D228E9DF-0277-472B-BB58-504A30227CAD}" destId="{5093338E-5766-447A-98AC-AE5E35F900F3}" srcOrd="0" destOrd="0" presId="urn:microsoft.com/office/officeart/2005/8/layout/gear1"/>
    <dgm:cxn modelId="{3CAF7070-4634-409D-A418-99030A66ADAE}" type="presOf" srcId="{E3AEA4B8-E0A8-446B-8C2B-1F2A0B38819B}" destId="{46B21D6C-4301-48D4-B5E7-E2A87B61306E}" srcOrd="1" destOrd="0" presId="urn:microsoft.com/office/officeart/2005/8/layout/gear1"/>
    <dgm:cxn modelId="{1BD4E61B-F9EB-4C0C-BABF-6FBA2C260329}" type="presOf" srcId="{CEED03EA-62E6-4533-BA10-916592C55C32}" destId="{6DECFC4C-4752-4F43-885B-D9198863E765}" srcOrd="1" destOrd="0" presId="urn:microsoft.com/office/officeart/2005/8/layout/gear1"/>
    <dgm:cxn modelId="{EC2BE534-127B-4261-B370-E9867C588CCC}" type="presOf" srcId="{CEED03EA-62E6-4533-BA10-916592C55C32}" destId="{E3F25BF5-56C2-47AC-8233-9A3928312204}" srcOrd="2" destOrd="0" presId="urn:microsoft.com/office/officeart/2005/8/layout/gear1"/>
    <dgm:cxn modelId="{171ACAFF-E8A9-4DBD-82C3-4C69CF58891F}" type="presOf" srcId="{89CE4722-3211-498C-B99B-74138DA7FCEC}" destId="{32BFE923-6F81-4A62-9D21-B2F5A370BB59}" srcOrd="0" destOrd="0" presId="urn:microsoft.com/office/officeart/2005/8/layout/gear1"/>
    <dgm:cxn modelId="{9AC4A6CF-3EEF-44CD-B3D0-200420E57D41}" type="presOf" srcId="{E3AEA4B8-E0A8-446B-8C2B-1F2A0B38819B}" destId="{0ABB9390-E84A-4377-9AFD-6877DD4FF911}" srcOrd="2" destOrd="0" presId="urn:microsoft.com/office/officeart/2005/8/layout/gear1"/>
    <dgm:cxn modelId="{0B1BF61F-FBA2-4A0A-A520-460BB759460C}" type="presOf" srcId="{E3AEA4B8-E0A8-446B-8C2B-1F2A0B38819B}" destId="{9E61202D-476C-4358-B884-725149D428A0}" srcOrd="0" destOrd="0" presId="urn:microsoft.com/office/officeart/2005/8/layout/gear1"/>
    <dgm:cxn modelId="{D49D40C7-4BF7-4503-9E21-789CB6EB29A5}" type="presOf" srcId="{5DD03F11-BA19-4982-9D78-583C19DCB368}" destId="{40765D9A-6405-499B-8A00-5CDAE4D66457}" srcOrd="1" destOrd="0" presId="urn:microsoft.com/office/officeart/2005/8/layout/gear1"/>
    <dgm:cxn modelId="{C290AD99-33ED-4C0B-AF55-B93A0D084447}" srcId="{DEAA5837-C5F7-46F5-9E13-B4654A0DCE66}" destId="{CEED03EA-62E6-4533-BA10-916592C55C32}" srcOrd="0" destOrd="0" parTransId="{2378E8C2-0D07-4630-94B6-81779A77E598}" sibTransId="{56CADFC5-96C7-495E-93BF-1AC20BECFFF8}"/>
    <dgm:cxn modelId="{55A8EEB0-6792-4FF2-9918-E830E438FD2B}" type="presOf" srcId="{56CADFC5-96C7-495E-93BF-1AC20BECFFF8}" destId="{3D58865D-9710-419A-9C14-30B24293F944}" srcOrd="0" destOrd="0" presId="urn:microsoft.com/office/officeart/2005/8/layout/gear1"/>
    <dgm:cxn modelId="{F4CB9EF5-FC0F-42F6-A6A4-AEC6C7D21AF2}" srcId="{DEAA5837-C5F7-46F5-9E13-B4654A0DCE66}" destId="{5DD03F11-BA19-4982-9D78-583C19DCB368}" srcOrd="2" destOrd="0" parTransId="{F0C45D2B-6484-4E79-984C-8B498EE64CF7}" sibTransId="{89CE4722-3211-498C-B99B-74138DA7FCEC}"/>
    <dgm:cxn modelId="{7FBA5FA5-68E2-4AB6-A3DD-72001FBAA881}" type="presParOf" srcId="{44B2C820-E8C2-4FD5-B1B6-39D462E5A276}" destId="{81E49811-9916-4C10-B069-1AD08948CF5A}" srcOrd="0" destOrd="0" presId="urn:microsoft.com/office/officeart/2005/8/layout/gear1"/>
    <dgm:cxn modelId="{1D26426A-698E-4FA2-82A0-64B2DAF0C2B6}" type="presParOf" srcId="{44B2C820-E8C2-4FD5-B1B6-39D462E5A276}" destId="{6DECFC4C-4752-4F43-885B-D9198863E765}" srcOrd="1" destOrd="0" presId="urn:microsoft.com/office/officeart/2005/8/layout/gear1"/>
    <dgm:cxn modelId="{567F09A7-70C2-4641-B780-591EBE9EA614}" type="presParOf" srcId="{44B2C820-E8C2-4FD5-B1B6-39D462E5A276}" destId="{E3F25BF5-56C2-47AC-8233-9A3928312204}" srcOrd="2" destOrd="0" presId="urn:microsoft.com/office/officeart/2005/8/layout/gear1"/>
    <dgm:cxn modelId="{EEF71890-8C4E-407A-980F-21BF1C375FD6}" type="presParOf" srcId="{44B2C820-E8C2-4FD5-B1B6-39D462E5A276}" destId="{9E61202D-476C-4358-B884-725149D428A0}" srcOrd="3" destOrd="0" presId="urn:microsoft.com/office/officeart/2005/8/layout/gear1"/>
    <dgm:cxn modelId="{67F2CD91-F1A1-4162-95DE-17CC347123DB}" type="presParOf" srcId="{44B2C820-E8C2-4FD5-B1B6-39D462E5A276}" destId="{46B21D6C-4301-48D4-B5E7-E2A87B61306E}" srcOrd="4" destOrd="0" presId="urn:microsoft.com/office/officeart/2005/8/layout/gear1"/>
    <dgm:cxn modelId="{75B48448-C39A-49EE-9361-0CDD8F823654}" type="presParOf" srcId="{44B2C820-E8C2-4FD5-B1B6-39D462E5A276}" destId="{0ABB9390-E84A-4377-9AFD-6877DD4FF911}" srcOrd="5" destOrd="0" presId="urn:microsoft.com/office/officeart/2005/8/layout/gear1"/>
    <dgm:cxn modelId="{7EEA3F9E-6658-4711-B149-02C5B3E51ECB}" type="presParOf" srcId="{44B2C820-E8C2-4FD5-B1B6-39D462E5A276}" destId="{E4AD960E-BACE-423A-9EF1-34F93A0A41D3}" srcOrd="6" destOrd="0" presId="urn:microsoft.com/office/officeart/2005/8/layout/gear1"/>
    <dgm:cxn modelId="{2542B066-E326-425B-AE11-2502C57F93E9}" type="presParOf" srcId="{44B2C820-E8C2-4FD5-B1B6-39D462E5A276}" destId="{40765D9A-6405-499B-8A00-5CDAE4D66457}" srcOrd="7" destOrd="0" presId="urn:microsoft.com/office/officeart/2005/8/layout/gear1"/>
    <dgm:cxn modelId="{9DBD8A55-9801-4ED8-83CE-8F8063388E79}" type="presParOf" srcId="{44B2C820-E8C2-4FD5-B1B6-39D462E5A276}" destId="{C32BA5EA-C751-4927-828C-E9D44715ADED}" srcOrd="8" destOrd="0" presId="urn:microsoft.com/office/officeart/2005/8/layout/gear1"/>
    <dgm:cxn modelId="{FC783B5F-FD9C-4AB2-BF99-4DD94CC3AFE6}" type="presParOf" srcId="{44B2C820-E8C2-4FD5-B1B6-39D462E5A276}" destId="{666B4A84-55F1-49F9-99C6-38A84FAFED06}" srcOrd="9" destOrd="0" presId="urn:microsoft.com/office/officeart/2005/8/layout/gear1"/>
    <dgm:cxn modelId="{9FA138F4-AFF0-43A3-96C7-7F2709BE086E}" type="presParOf" srcId="{44B2C820-E8C2-4FD5-B1B6-39D462E5A276}" destId="{3D58865D-9710-419A-9C14-30B24293F944}" srcOrd="10" destOrd="0" presId="urn:microsoft.com/office/officeart/2005/8/layout/gear1"/>
    <dgm:cxn modelId="{0D9A563B-7CBA-4A47-9463-4286E702D10F}" type="presParOf" srcId="{44B2C820-E8C2-4FD5-B1B6-39D462E5A276}" destId="{5093338E-5766-447A-98AC-AE5E35F900F3}" srcOrd="11" destOrd="0" presId="urn:microsoft.com/office/officeart/2005/8/layout/gear1"/>
    <dgm:cxn modelId="{B7E327F3-98BF-4D30-9E36-CDEF69DE1A70}" type="presParOf" srcId="{44B2C820-E8C2-4FD5-B1B6-39D462E5A276}" destId="{32BFE923-6F81-4A62-9D21-B2F5A370BB59}" srcOrd="12" destOrd="0" presId="urn:microsoft.com/office/officeart/2005/8/layout/gear1"/>
  </dgm:cxnLst>
  <dgm:bg>
    <a:noFill/>
  </dgm:bg>
  <dgm:whole/>
  <dgm:extLst>
    <a:ext uri="http://schemas.microsoft.com/office/drawing/2008/diagram">
      <dsp:dataModelExt xmlns:dsp="http://schemas.microsoft.com/office/drawing/2008/diagram" relId="rId2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EAA5837-C5F7-46F5-9E13-B4654A0DCE66}" type="doc">
      <dgm:prSet loTypeId="urn:microsoft.com/office/officeart/2005/8/layout/gear1" loCatId="process" qsTypeId="urn:microsoft.com/office/officeart/2005/8/quickstyle/3d2#2" qsCatId="3D" csTypeId="urn:microsoft.com/office/officeart/2005/8/colors/accent3_2" csCatId="accent3" phldr="1"/>
      <dgm:spPr/>
    </dgm:pt>
    <dgm:pt modelId="{CEED03EA-62E6-4533-BA10-916592C55C32}">
      <dgm:prSet phldrT="[Texte]"/>
      <dgm:spPr/>
      <dgm:t>
        <a:bodyPr/>
        <a:lstStyle/>
        <a:p>
          <a:r>
            <a:rPr lang="fr-FR" b="1" dirty="0">
              <a:solidFill>
                <a:schemeClr val="tx1"/>
              </a:solidFill>
            </a:rPr>
            <a:t>Formation</a:t>
          </a:r>
          <a:endParaRPr lang="fr-FR" dirty="0">
            <a:solidFill>
              <a:schemeClr val="tx1"/>
            </a:solidFill>
          </a:endParaRPr>
        </a:p>
      </dgm:t>
    </dgm:pt>
    <dgm:pt modelId="{2378E8C2-0D07-4630-94B6-81779A77E598}" type="parTrans" cxnId="{C290AD99-33ED-4C0B-AF55-B93A0D084447}">
      <dgm:prSet/>
      <dgm:spPr/>
      <dgm:t>
        <a:bodyPr/>
        <a:lstStyle/>
        <a:p>
          <a:endParaRPr lang="fr-FR"/>
        </a:p>
      </dgm:t>
    </dgm:pt>
    <dgm:pt modelId="{56CADFC5-96C7-495E-93BF-1AC20BECFFF8}" type="sibTrans" cxnId="{C290AD99-33ED-4C0B-AF55-B93A0D084447}">
      <dgm:prSet/>
      <dgm:spPr/>
      <dgm:t>
        <a:bodyPr/>
        <a:lstStyle/>
        <a:p>
          <a:endParaRPr lang="fr-FR"/>
        </a:p>
      </dgm:t>
    </dgm:pt>
    <dgm:pt modelId="{E3AEA4B8-E0A8-446B-8C2B-1F2A0B38819B}">
      <dgm:prSet phldrT="[Texte]"/>
      <dgm:spPr/>
      <dgm:t>
        <a:bodyPr/>
        <a:lstStyle/>
        <a:p>
          <a:r>
            <a:rPr lang="fr-FR" b="1" dirty="0">
              <a:solidFill>
                <a:schemeClr val="tx1"/>
              </a:solidFill>
            </a:rPr>
            <a:t>de</a:t>
          </a:r>
          <a:endParaRPr lang="fr-FR" dirty="0">
            <a:solidFill>
              <a:schemeClr val="tx1"/>
            </a:solidFill>
          </a:endParaRPr>
        </a:p>
      </dgm:t>
    </dgm:pt>
    <dgm:pt modelId="{37764947-B92B-43CA-BF38-F038CBCD72FD}" type="parTrans" cxnId="{641D01B9-6FB7-4225-BE97-3C2434D634A6}">
      <dgm:prSet/>
      <dgm:spPr/>
      <dgm:t>
        <a:bodyPr/>
        <a:lstStyle/>
        <a:p>
          <a:endParaRPr lang="fr-FR"/>
        </a:p>
      </dgm:t>
    </dgm:pt>
    <dgm:pt modelId="{D228E9DF-0277-472B-BB58-504A30227CAD}" type="sibTrans" cxnId="{641D01B9-6FB7-4225-BE97-3C2434D634A6}">
      <dgm:prSet/>
      <dgm:spPr/>
      <dgm:t>
        <a:bodyPr/>
        <a:lstStyle/>
        <a:p>
          <a:endParaRPr lang="fr-FR"/>
        </a:p>
      </dgm:t>
    </dgm:pt>
    <dgm:pt modelId="{5DD03F11-BA19-4982-9D78-583C19DCB368}">
      <dgm:prSet phldrT="[Texte]"/>
      <dgm:spPr/>
      <dgm:t>
        <a:bodyPr/>
        <a:lstStyle/>
        <a:p>
          <a:r>
            <a:rPr lang="fr-FR" b="1" dirty="0">
              <a:solidFill>
                <a:schemeClr val="tx1"/>
              </a:solidFill>
            </a:rPr>
            <a:t>Offre</a:t>
          </a:r>
          <a:endParaRPr lang="fr-FR" dirty="0">
            <a:solidFill>
              <a:schemeClr val="tx1"/>
            </a:solidFill>
          </a:endParaRPr>
        </a:p>
      </dgm:t>
    </dgm:pt>
    <dgm:pt modelId="{F0C45D2B-6484-4E79-984C-8B498EE64CF7}" type="parTrans" cxnId="{F4CB9EF5-FC0F-42F6-A6A4-AEC6C7D21AF2}">
      <dgm:prSet/>
      <dgm:spPr/>
      <dgm:t>
        <a:bodyPr/>
        <a:lstStyle/>
        <a:p>
          <a:endParaRPr lang="fr-FR"/>
        </a:p>
      </dgm:t>
    </dgm:pt>
    <dgm:pt modelId="{89CE4722-3211-498C-B99B-74138DA7FCEC}" type="sibTrans" cxnId="{F4CB9EF5-FC0F-42F6-A6A4-AEC6C7D21AF2}">
      <dgm:prSet/>
      <dgm:spPr/>
      <dgm:t>
        <a:bodyPr/>
        <a:lstStyle/>
        <a:p>
          <a:endParaRPr lang="fr-FR"/>
        </a:p>
      </dgm:t>
    </dgm:pt>
    <dgm:pt modelId="{44B2C820-E8C2-4FD5-B1B6-39D462E5A276}" type="pres">
      <dgm:prSet presAssocID="{DEAA5837-C5F7-46F5-9E13-B4654A0DCE66}" presName="composite" presStyleCnt="0">
        <dgm:presLayoutVars>
          <dgm:chMax val="3"/>
          <dgm:animLvl val="lvl"/>
          <dgm:resizeHandles val="exact"/>
        </dgm:presLayoutVars>
      </dgm:prSet>
      <dgm:spPr/>
    </dgm:pt>
    <dgm:pt modelId="{81E49811-9916-4C10-B069-1AD08948CF5A}" type="pres">
      <dgm:prSet presAssocID="{CEED03EA-62E6-4533-BA10-916592C55C32}" presName="gear1" presStyleLbl="node1" presStyleIdx="0" presStyleCnt="3">
        <dgm:presLayoutVars>
          <dgm:chMax val="1"/>
          <dgm:bulletEnabled val="1"/>
        </dgm:presLayoutVars>
      </dgm:prSet>
      <dgm:spPr/>
      <dgm:t>
        <a:bodyPr/>
        <a:lstStyle/>
        <a:p>
          <a:endParaRPr lang="fr-FR"/>
        </a:p>
      </dgm:t>
    </dgm:pt>
    <dgm:pt modelId="{6DECFC4C-4752-4F43-885B-D9198863E765}" type="pres">
      <dgm:prSet presAssocID="{CEED03EA-62E6-4533-BA10-916592C55C32}" presName="gear1srcNode" presStyleLbl="node1" presStyleIdx="0" presStyleCnt="3"/>
      <dgm:spPr/>
      <dgm:t>
        <a:bodyPr/>
        <a:lstStyle/>
        <a:p>
          <a:endParaRPr lang="fr-FR"/>
        </a:p>
      </dgm:t>
    </dgm:pt>
    <dgm:pt modelId="{E3F25BF5-56C2-47AC-8233-9A3928312204}" type="pres">
      <dgm:prSet presAssocID="{CEED03EA-62E6-4533-BA10-916592C55C32}" presName="gear1dstNode" presStyleLbl="node1" presStyleIdx="0" presStyleCnt="3"/>
      <dgm:spPr/>
      <dgm:t>
        <a:bodyPr/>
        <a:lstStyle/>
        <a:p>
          <a:endParaRPr lang="fr-FR"/>
        </a:p>
      </dgm:t>
    </dgm:pt>
    <dgm:pt modelId="{9E61202D-476C-4358-B884-725149D428A0}" type="pres">
      <dgm:prSet presAssocID="{E3AEA4B8-E0A8-446B-8C2B-1F2A0B38819B}" presName="gear2" presStyleLbl="node1" presStyleIdx="1" presStyleCnt="3">
        <dgm:presLayoutVars>
          <dgm:chMax val="1"/>
          <dgm:bulletEnabled val="1"/>
        </dgm:presLayoutVars>
      </dgm:prSet>
      <dgm:spPr/>
      <dgm:t>
        <a:bodyPr/>
        <a:lstStyle/>
        <a:p>
          <a:endParaRPr lang="fr-FR"/>
        </a:p>
      </dgm:t>
    </dgm:pt>
    <dgm:pt modelId="{46B21D6C-4301-48D4-B5E7-E2A87B61306E}" type="pres">
      <dgm:prSet presAssocID="{E3AEA4B8-E0A8-446B-8C2B-1F2A0B38819B}" presName="gear2srcNode" presStyleLbl="node1" presStyleIdx="1" presStyleCnt="3"/>
      <dgm:spPr/>
      <dgm:t>
        <a:bodyPr/>
        <a:lstStyle/>
        <a:p>
          <a:endParaRPr lang="fr-FR"/>
        </a:p>
      </dgm:t>
    </dgm:pt>
    <dgm:pt modelId="{0ABB9390-E84A-4377-9AFD-6877DD4FF911}" type="pres">
      <dgm:prSet presAssocID="{E3AEA4B8-E0A8-446B-8C2B-1F2A0B38819B}" presName="gear2dstNode" presStyleLbl="node1" presStyleIdx="1" presStyleCnt="3"/>
      <dgm:spPr/>
      <dgm:t>
        <a:bodyPr/>
        <a:lstStyle/>
        <a:p>
          <a:endParaRPr lang="fr-FR"/>
        </a:p>
      </dgm:t>
    </dgm:pt>
    <dgm:pt modelId="{E4AD960E-BACE-423A-9EF1-34F93A0A41D3}" type="pres">
      <dgm:prSet presAssocID="{5DD03F11-BA19-4982-9D78-583C19DCB368}" presName="gear3" presStyleLbl="node1" presStyleIdx="2" presStyleCnt="3"/>
      <dgm:spPr/>
      <dgm:t>
        <a:bodyPr/>
        <a:lstStyle/>
        <a:p>
          <a:endParaRPr lang="fr-FR"/>
        </a:p>
      </dgm:t>
    </dgm:pt>
    <dgm:pt modelId="{40765D9A-6405-499B-8A00-5CDAE4D66457}" type="pres">
      <dgm:prSet presAssocID="{5DD03F11-BA19-4982-9D78-583C19DCB368}" presName="gear3tx" presStyleLbl="node1" presStyleIdx="2" presStyleCnt="3">
        <dgm:presLayoutVars>
          <dgm:chMax val="1"/>
          <dgm:bulletEnabled val="1"/>
        </dgm:presLayoutVars>
      </dgm:prSet>
      <dgm:spPr/>
      <dgm:t>
        <a:bodyPr/>
        <a:lstStyle/>
        <a:p>
          <a:endParaRPr lang="fr-FR"/>
        </a:p>
      </dgm:t>
    </dgm:pt>
    <dgm:pt modelId="{C32BA5EA-C751-4927-828C-E9D44715ADED}" type="pres">
      <dgm:prSet presAssocID="{5DD03F11-BA19-4982-9D78-583C19DCB368}" presName="gear3srcNode" presStyleLbl="node1" presStyleIdx="2" presStyleCnt="3"/>
      <dgm:spPr/>
      <dgm:t>
        <a:bodyPr/>
        <a:lstStyle/>
        <a:p>
          <a:endParaRPr lang="fr-FR"/>
        </a:p>
      </dgm:t>
    </dgm:pt>
    <dgm:pt modelId="{666B4A84-55F1-49F9-99C6-38A84FAFED06}" type="pres">
      <dgm:prSet presAssocID="{5DD03F11-BA19-4982-9D78-583C19DCB368}" presName="gear3dstNode" presStyleLbl="node1" presStyleIdx="2" presStyleCnt="3"/>
      <dgm:spPr/>
      <dgm:t>
        <a:bodyPr/>
        <a:lstStyle/>
        <a:p>
          <a:endParaRPr lang="fr-FR"/>
        </a:p>
      </dgm:t>
    </dgm:pt>
    <dgm:pt modelId="{3D58865D-9710-419A-9C14-30B24293F944}" type="pres">
      <dgm:prSet presAssocID="{56CADFC5-96C7-495E-93BF-1AC20BECFFF8}" presName="connector1" presStyleLbl="sibTrans2D1" presStyleIdx="0" presStyleCnt="3"/>
      <dgm:spPr/>
      <dgm:t>
        <a:bodyPr/>
        <a:lstStyle/>
        <a:p>
          <a:endParaRPr lang="fr-FR"/>
        </a:p>
      </dgm:t>
    </dgm:pt>
    <dgm:pt modelId="{5093338E-5766-447A-98AC-AE5E35F900F3}" type="pres">
      <dgm:prSet presAssocID="{D228E9DF-0277-472B-BB58-504A30227CAD}" presName="connector2" presStyleLbl="sibTrans2D1" presStyleIdx="1" presStyleCnt="3"/>
      <dgm:spPr/>
      <dgm:t>
        <a:bodyPr/>
        <a:lstStyle/>
        <a:p>
          <a:endParaRPr lang="fr-FR"/>
        </a:p>
      </dgm:t>
    </dgm:pt>
    <dgm:pt modelId="{32BFE923-6F81-4A62-9D21-B2F5A370BB59}" type="pres">
      <dgm:prSet presAssocID="{89CE4722-3211-498C-B99B-74138DA7FCEC}" presName="connector3" presStyleLbl="sibTrans2D1" presStyleIdx="2" presStyleCnt="3"/>
      <dgm:spPr/>
      <dgm:t>
        <a:bodyPr/>
        <a:lstStyle/>
        <a:p>
          <a:endParaRPr lang="fr-FR"/>
        </a:p>
      </dgm:t>
    </dgm:pt>
  </dgm:ptLst>
  <dgm:cxnLst>
    <dgm:cxn modelId="{BEE142C5-3469-4085-BDB9-3245B2E2A95E}" type="presOf" srcId="{CEED03EA-62E6-4533-BA10-916592C55C32}" destId="{6DECFC4C-4752-4F43-885B-D9198863E765}" srcOrd="1" destOrd="0" presId="urn:microsoft.com/office/officeart/2005/8/layout/gear1"/>
    <dgm:cxn modelId="{4EDE9427-A97A-4638-9BEC-A494B2820648}" type="presOf" srcId="{5DD03F11-BA19-4982-9D78-583C19DCB368}" destId="{666B4A84-55F1-49F9-99C6-38A84FAFED06}" srcOrd="3" destOrd="0" presId="urn:microsoft.com/office/officeart/2005/8/layout/gear1"/>
    <dgm:cxn modelId="{641D01B9-6FB7-4225-BE97-3C2434D634A6}" srcId="{DEAA5837-C5F7-46F5-9E13-B4654A0DCE66}" destId="{E3AEA4B8-E0A8-446B-8C2B-1F2A0B38819B}" srcOrd="1" destOrd="0" parTransId="{37764947-B92B-43CA-BF38-F038CBCD72FD}" sibTransId="{D228E9DF-0277-472B-BB58-504A30227CAD}"/>
    <dgm:cxn modelId="{67E176E0-031B-412E-9E79-90910187C9F4}" type="presOf" srcId="{56CADFC5-96C7-495E-93BF-1AC20BECFFF8}" destId="{3D58865D-9710-419A-9C14-30B24293F944}" srcOrd="0" destOrd="0" presId="urn:microsoft.com/office/officeart/2005/8/layout/gear1"/>
    <dgm:cxn modelId="{210F9C6C-B5C0-419B-9BB7-E0EAA96AEB66}" type="presOf" srcId="{5DD03F11-BA19-4982-9D78-583C19DCB368}" destId="{E4AD960E-BACE-423A-9EF1-34F93A0A41D3}" srcOrd="0" destOrd="0" presId="urn:microsoft.com/office/officeart/2005/8/layout/gear1"/>
    <dgm:cxn modelId="{9B3FE507-1BA7-4D54-9EF3-7665CA18A7AA}" type="presOf" srcId="{E3AEA4B8-E0A8-446B-8C2B-1F2A0B38819B}" destId="{46B21D6C-4301-48D4-B5E7-E2A87B61306E}" srcOrd="1" destOrd="0" presId="urn:microsoft.com/office/officeart/2005/8/layout/gear1"/>
    <dgm:cxn modelId="{B4DCCB02-9A54-468D-82DB-6232FB72E16E}" type="presOf" srcId="{E3AEA4B8-E0A8-446B-8C2B-1F2A0B38819B}" destId="{9E61202D-476C-4358-B884-725149D428A0}" srcOrd="0" destOrd="0" presId="urn:microsoft.com/office/officeart/2005/8/layout/gear1"/>
    <dgm:cxn modelId="{C5221BE6-2801-4D46-993E-264E6A82BB8B}" type="presOf" srcId="{E3AEA4B8-E0A8-446B-8C2B-1F2A0B38819B}" destId="{0ABB9390-E84A-4377-9AFD-6877DD4FF911}" srcOrd="2" destOrd="0" presId="urn:microsoft.com/office/officeart/2005/8/layout/gear1"/>
    <dgm:cxn modelId="{27727473-E12D-4E08-BE44-72706204CFE5}" type="presOf" srcId="{CEED03EA-62E6-4533-BA10-916592C55C32}" destId="{81E49811-9916-4C10-B069-1AD08948CF5A}" srcOrd="0" destOrd="0" presId="urn:microsoft.com/office/officeart/2005/8/layout/gear1"/>
    <dgm:cxn modelId="{EBC2A178-2F04-4EC2-B06D-209371DA2895}" type="presOf" srcId="{CEED03EA-62E6-4533-BA10-916592C55C32}" destId="{E3F25BF5-56C2-47AC-8233-9A3928312204}" srcOrd="2" destOrd="0" presId="urn:microsoft.com/office/officeart/2005/8/layout/gear1"/>
    <dgm:cxn modelId="{0DD86B7F-BD8A-48BD-9B61-BF6F86A8E362}" type="presOf" srcId="{5DD03F11-BA19-4982-9D78-583C19DCB368}" destId="{40765D9A-6405-499B-8A00-5CDAE4D66457}" srcOrd="1" destOrd="0" presId="urn:microsoft.com/office/officeart/2005/8/layout/gear1"/>
    <dgm:cxn modelId="{F58AFF0B-E34E-4995-86A6-0F4E13B88645}" type="presOf" srcId="{89CE4722-3211-498C-B99B-74138DA7FCEC}" destId="{32BFE923-6F81-4A62-9D21-B2F5A370BB59}" srcOrd="0" destOrd="0" presId="urn:microsoft.com/office/officeart/2005/8/layout/gear1"/>
    <dgm:cxn modelId="{F142FE8E-8D3D-465E-A042-A502918ABF2D}" type="presOf" srcId="{5DD03F11-BA19-4982-9D78-583C19DCB368}" destId="{C32BA5EA-C751-4927-828C-E9D44715ADED}" srcOrd="2" destOrd="0" presId="urn:microsoft.com/office/officeart/2005/8/layout/gear1"/>
    <dgm:cxn modelId="{C0029C44-EA5E-499E-87FE-D59D6228F18F}" type="presOf" srcId="{DEAA5837-C5F7-46F5-9E13-B4654A0DCE66}" destId="{44B2C820-E8C2-4FD5-B1B6-39D462E5A276}" srcOrd="0" destOrd="0" presId="urn:microsoft.com/office/officeart/2005/8/layout/gear1"/>
    <dgm:cxn modelId="{C290AD99-33ED-4C0B-AF55-B93A0D084447}" srcId="{DEAA5837-C5F7-46F5-9E13-B4654A0DCE66}" destId="{CEED03EA-62E6-4533-BA10-916592C55C32}" srcOrd="0" destOrd="0" parTransId="{2378E8C2-0D07-4630-94B6-81779A77E598}" sibTransId="{56CADFC5-96C7-495E-93BF-1AC20BECFFF8}"/>
    <dgm:cxn modelId="{40618BDF-EA1F-4D78-9C29-A611674A7AAF}" type="presOf" srcId="{D228E9DF-0277-472B-BB58-504A30227CAD}" destId="{5093338E-5766-447A-98AC-AE5E35F900F3}" srcOrd="0" destOrd="0" presId="urn:microsoft.com/office/officeart/2005/8/layout/gear1"/>
    <dgm:cxn modelId="{F4CB9EF5-FC0F-42F6-A6A4-AEC6C7D21AF2}" srcId="{DEAA5837-C5F7-46F5-9E13-B4654A0DCE66}" destId="{5DD03F11-BA19-4982-9D78-583C19DCB368}" srcOrd="2" destOrd="0" parTransId="{F0C45D2B-6484-4E79-984C-8B498EE64CF7}" sibTransId="{89CE4722-3211-498C-B99B-74138DA7FCEC}"/>
    <dgm:cxn modelId="{C163190E-2FBF-4A91-8A22-8B8DEF129EFD}" type="presParOf" srcId="{44B2C820-E8C2-4FD5-B1B6-39D462E5A276}" destId="{81E49811-9916-4C10-B069-1AD08948CF5A}" srcOrd="0" destOrd="0" presId="urn:microsoft.com/office/officeart/2005/8/layout/gear1"/>
    <dgm:cxn modelId="{E4CF40DB-F76D-4B6F-AF30-815FD0BAB3D9}" type="presParOf" srcId="{44B2C820-E8C2-4FD5-B1B6-39D462E5A276}" destId="{6DECFC4C-4752-4F43-885B-D9198863E765}" srcOrd="1" destOrd="0" presId="urn:microsoft.com/office/officeart/2005/8/layout/gear1"/>
    <dgm:cxn modelId="{3303248D-C4BC-477D-9712-B9DCCD7D4AA8}" type="presParOf" srcId="{44B2C820-E8C2-4FD5-B1B6-39D462E5A276}" destId="{E3F25BF5-56C2-47AC-8233-9A3928312204}" srcOrd="2" destOrd="0" presId="urn:microsoft.com/office/officeart/2005/8/layout/gear1"/>
    <dgm:cxn modelId="{0751255E-3043-409E-8854-4FA5CCC27DDA}" type="presParOf" srcId="{44B2C820-E8C2-4FD5-B1B6-39D462E5A276}" destId="{9E61202D-476C-4358-B884-725149D428A0}" srcOrd="3" destOrd="0" presId="urn:microsoft.com/office/officeart/2005/8/layout/gear1"/>
    <dgm:cxn modelId="{0C329019-3401-400C-AF53-C1215DD4B75D}" type="presParOf" srcId="{44B2C820-E8C2-4FD5-B1B6-39D462E5A276}" destId="{46B21D6C-4301-48D4-B5E7-E2A87B61306E}" srcOrd="4" destOrd="0" presId="urn:microsoft.com/office/officeart/2005/8/layout/gear1"/>
    <dgm:cxn modelId="{E0A04973-E9CB-4665-A8B2-07C09F9E0141}" type="presParOf" srcId="{44B2C820-E8C2-4FD5-B1B6-39D462E5A276}" destId="{0ABB9390-E84A-4377-9AFD-6877DD4FF911}" srcOrd="5" destOrd="0" presId="urn:microsoft.com/office/officeart/2005/8/layout/gear1"/>
    <dgm:cxn modelId="{63715805-DC07-4400-84B3-CA56F9EFAC4F}" type="presParOf" srcId="{44B2C820-E8C2-4FD5-B1B6-39D462E5A276}" destId="{E4AD960E-BACE-423A-9EF1-34F93A0A41D3}" srcOrd="6" destOrd="0" presId="urn:microsoft.com/office/officeart/2005/8/layout/gear1"/>
    <dgm:cxn modelId="{ED5F0ECE-7B7E-4CB6-825B-79054C44077F}" type="presParOf" srcId="{44B2C820-E8C2-4FD5-B1B6-39D462E5A276}" destId="{40765D9A-6405-499B-8A00-5CDAE4D66457}" srcOrd="7" destOrd="0" presId="urn:microsoft.com/office/officeart/2005/8/layout/gear1"/>
    <dgm:cxn modelId="{2491974F-B084-4CD1-BE59-BB232F7FC5BB}" type="presParOf" srcId="{44B2C820-E8C2-4FD5-B1B6-39D462E5A276}" destId="{C32BA5EA-C751-4927-828C-E9D44715ADED}" srcOrd="8" destOrd="0" presId="urn:microsoft.com/office/officeart/2005/8/layout/gear1"/>
    <dgm:cxn modelId="{34DA5284-C8CA-4177-990C-5CD841AFD5EE}" type="presParOf" srcId="{44B2C820-E8C2-4FD5-B1B6-39D462E5A276}" destId="{666B4A84-55F1-49F9-99C6-38A84FAFED06}" srcOrd="9" destOrd="0" presId="urn:microsoft.com/office/officeart/2005/8/layout/gear1"/>
    <dgm:cxn modelId="{70BE0D27-9C33-405A-9DBB-51F03B9DD215}" type="presParOf" srcId="{44B2C820-E8C2-4FD5-B1B6-39D462E5A276}" destId="{3D58865D-9710-419A-9C14-30B24293F944}" srcOrd="10" destOrd="0" presId="urn:microsoft.com/office/officeart/2005/8/layout/gear1"/>
    <dgm:cxn modelId="{7B1B82C9-4C68-4E5D-8663-777DBB2634D3}" type="presParOf" srcId="{44B2C820-E8C2-4FD5-B1B6-39D462E5A276}" destId="{5093338E-5766-447A-98AC-AE5E35F900F3}" srcOrd="11" destOrd="0" presId="urn:microsoft.com/office/officeart/2005/8/layout/gear1"/>
    <dgm:cxn modelId="{89D29B6E-31E2-4B4A-9EBC-C52F80FFB411}" type="presParOf" srcId="{44B2C820-E8C2-4FD5-B1B6-39D462E5A276}" destId="{32BFE923-6F81-4A62-9D21-B2F5A370BB59}" srcOrd="12" destOrd="0" presId="urn:microsoft.com/office/officeart/2005/8/layout/gear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EAA5837-C5F7-46F5-9E13-B4654A0DCE66}" type="doc">
      <dgm:prSet loTypeId="urn:microsoft.com/office/officeart/2005/8/layout/gear1" loCatId="process" qsTypeId="urn:microsoft.com/office/officeart/2005/8/quickstyle/3d2#2" qsCatId="3D" csTypeId="urn:microsoft.com/office/officeart/2005/8/colors/accent3_2" csCatId="accent3" phldr="1"/>
      <dgm:spPr/>
    </dgm:pt>
    <dgm:pt modelId="{CEED03EA-62E6-4533-BA10-916592C55C32}">
      <dgm:prSet phldrT="[Texte]"/>
      <dgm:spPr/>
      <dgm:t>
        <a:bodyPr/>
        <a:lstStyle/>
        <a:p>
          <a:r>
            <a:rPr lang="fr-FR" b="1" dirty="0">
              <a:solidFill>
                <a:schemeClr val="tx1"/>
              </a:solidFill>
            </a:rPr>
            <a:t>Formation</a:t>
          </a:r>
          <a:endParaRPr lang="fr-FR" dirty="0">
            <a:solidFill>
              <a:schemeClr val="tx1"/>
            </a:solidFill>
          </a:endParaRPr>
        </a:p>
      </dgm:t>
    </dgm:pt>
    <dgm:pt modelId="{2378E8C2-0D07-4630-94B6-81779A77E598}" type="parTrans" cxnId="{C290AD99-33ED-4C0B-AF55-B93A0D084447}">
      <dgm:prSet/>
      <dgm:spPr/>
      <dgm:t>
        <a:bodyPr/>
        <a:lstStyle/>
        <a:p>
          <a:endParaRPr lang="fr-FR"/>
        </a:p>
      </dgm:t>
    </dgm:pt>
    <dgm:pt modelId="{56CADFC5-96C7-495E-93BF-1AC20BECFFF8}" type="sibTrans" cxnId="{C290AD99-33ED-4C0B-AF55-B93A0D084447}">
      <dgm:prSet/>
      <dgm:spPr/>
      <dgm:t>
        <a:bodyPr/>
        <a:lstStyle/>
        <a:p>
          <a:endParaRPr lang="fr-FR"/>
        </a:p>
      </dgm:t>
    </dgm:pt>
    <dgm:pt modelId="{E3AEA4B8-E0A8-446B-8C2B-1F2A0B38819B}">
      <dgm:prSet phldrT="[Texte]"/>
      <dgm:spPr/>
      <dgm:t>
        <a:bodyPr/>
        <a:lstStyle/>
        <a:p>
          <a:r>
            <a:rPr lang="fr-FR" b="1" dirty="0">
              <a:solidFill>
                <a:schemeClr val="tx1"/>
              </a:solidFill>
            </a:rPr>
            <a:t>de</a:t>
          </a:r>
          <a:endParaRPr lang="fr-FR" dirty="0">
            <a:solidFill>
              <a:schemeClr val="tx1"/>
            </a:solidFill>
          </a:endParaRPr>
        </a:p>
      </dgm:t>
    </dgm:pt>
    <dgm:pt modelId="{37764947-B92B-43CA-BF38-F038CBCD72FD}" type="parTrans" cxnId="{641D01B9-6FB7-4225-BE97-3C2434D634A6}">
      <dgm:prSet/>
      <dgm:spPr/>
      <dgm:t>
        <a:bodyPr/>
        <a:lstStyle/>
        <a:p>
          <a:endParaRPr lang="fr-FR"/>
        </a:p>
      </dgm:t>
    </dgm:pt>
    <dgm:pt modelId="{D228E9DF-0277-472B-BB58-504A30227CAD}" type="sibTrans" cxnId="{641D01B9-6FB7-4225-BE97-3C2434D634A6}">
      <dgm:prSet/>
      <dgm:spPr/>
      <dgm:t>
        <a:bodyPr/>
        <a:lstStyle/>
        <a:p>
          <a:endParaRPr lang="fr-FR"/>
        </a:p>
      </dgm:t>
    </dgm:pt>
    <dgm:pt modelId="{5DD03F11-BA19-4982-9D78-583C19DCB368}">
      <dgm:prSet phldrT="[Texte]"/>
      <dgm:spPr/>
      <dgm:t>
        <a:bodyPr/>
        <a:lstStyle/>
        <a:p>
          <a:r>
            <a:rPr lang="fr-FR" b="1" dirty="0">
              <a:solidFill>
                <a:schemeClr val="tx1"/>
              </a:solidFill>
            </a:rPr>
            <a:t>Offre</a:t>
          </a:r>
          <a:endParaRPr lang="fr-FR" dirty="0">
            <a:solidFill>
              <a:schemeClr val="tx1"/>
            </a:solidFill>
          </a:endParaRPr>
        </a:p>
      </dgm:t>
    </dgm:pt>
    <dgm:pt modelId="{F0C45D2B-6484-4E79-984C-8B498EE64CF7}" type="parTrans" cxnId="{F4CB9EF5-FC0F-42F6-A6A4-AEC6C7D21AF2}">
      <dgm:prSet/>
      <dgm:spPr/>
      <dgm:t>
        <a:bodyPr/>
        <a:lstStyle/>
        <a:p>
          <a:endParaRPr lang="fr-FR"/>
        </a:p>
      </dgm:t>
    </dgm:pt>
    <dgm:pt modelId="{89CE4722-3211-498C-B99B-74138DA7FCEC}" type="sibTrans" cxnId="{F4CB9EF5-FC0F-42F6-A6A4-AEC6C7D21AF2}">
      <dgm:prSet/>
      <dgm:spPr/>
      <dgm:t>
        <a:bodyPr/>
        <a:lstStyle/>
        <a:p>
          <a:endParaRPr lang="fr-FR"/>
        </a:p>
      </dgm:t>
    </dgm:pt>
    <dgm:pt modelId="{44B2C820-E8C2-4FD5-B1B6-39D462E5A276}" type="pres">
      <dgm:prSet presAssocID="{DEAA5837-C5F7-46F5-9E13-B4654A0DCE66}" presName="composite" presStyleCnt="0">
        <dgm:presLayoutVars>
          <dgm:chMax val="3"/>
          <dgm:animLvl val="lvl"/>
          <dgm:resizeHandles val="exact"/>
        </dgm:presLayoutVars>
      </dgm:prSet>
      <dgm:spPr/>
    </dgm:pt>
    <dgm:pt modelId="{81E49811-9916-4C10-B069-1AD08948CF5A}" type="pres">
      <dgm:prSet presAssocID="{CEED03EA-62E6-4533-BA10-916592C55C32}" presName="gear1" presStyleLbl="node1" presStyleIdx="0" presStyleCnt="3" custLinFactNeighborX="-7441" custLinFactNeighborY="-2237">
        <dgm:presLayoutVars>
          <dgm:chMax val="1"/>
          <dgm:bulletEnabled val="1"/>
        </dgm:presLayoutVars>
      </dgm:prSet>
      <dgm:spPr/>
      <dgm:t>
        <a:bodyPr/>
        <a:lstStyle/>
        <a:p>
          <a:endParaRPr lang="fr-FR"/>
        </a:p>
      </dgm:t>
    </dgm:pt>
    <dgm:pt modelId="{6DECFC4C-4752-4F43-885B-D9198863E765}" type="pres">
      <dgm:prSet presAssocID="{CEED03EA-62E6-4533-BA10-916592C55C32}" presName="gear1srcNode" presStyleLbl="node1" presStyleIdx="0" presStyleCnt="3"/>
      <dgm:spPr/>
      <dgm:t>
        <a:bodyPr/>
        <a:lstStyle/>
        <a:p>
          <a:endParaRPr lang="fr-FR"/>
        </a:p>
      </dgm:t>
    </dgm:pt>
    <dgm:pt modelId="{E3F25BF5-56C2-47AC-8233-9A3928312204}" type="pres">
      <dgm:prSet presAssocID="{CEED03EA-62E6-4533-BA10-916592C55C32}" presName="gear1dstNode" presStyleLbl="node1" presStyleIdx="0" presStyleCnt="3"/>
      <dgm:spPr/>
      <dgm:t>
        <a:bodyPr/>
        <a:lstStyle/>
        <a:p>
          <a:endParaRPr lang="fr-FR"/>
        </a:p>
      </dgm:t>
    </dgm:pt>
    <dgm:pt modelId="{9E61202D-476C-4358-B884-725149D428A0}" type="pres">
      <dgm:prSet presAssocID="{E3AEA4B8-E0A8-446B-8C2B-1F2A0B38819B}" presName="gear2" presStyleLbl="node1" presStyleIdx="1" presStyleCnt="3">
        <dgm:presLayoutVars>
          <dgm:chMax val="1"/>
          <dgm:bulletEnabled val="1"/>
        </dgm:presLayoutVars>
      </dgm:prSet>
      <dgm:spPr/>
      <dgm:t>
        <a:bodyPr/>
        <a:lstStyle/>
        <a:p>
          <a:endParaRPr lang="fr-FR"/>
        </a:p>
      </dgm:t>
    </dgm:pt>
    <dgm:pt modelId="{46B21D6C-4301-48D4-B5E7-E2A87B61306E}" type="pres">
      <dgm:prSet presAssocID="{E3AEA4B8-E0A8-446B-8C2B-1F2A0B38819B}" presName="gear2srcNode" presStyleLbl="node1" presStyleIdx="1" presStyleCnt="3"/>
      <dgm:spPr/>
      <dgm:t>
        <a:bodyPr/>
        <a:lstStyle/>
        <a:p>
          <a:endParaRPr lang="fr-FR"/>
        </a:p>
      </dgm:t>
    </dgm:pt>
    <dgm:pt modelId="{0ABB9390-E84A-4377-9AFD-6877DD4FF911}" type="pres">
      <dgm:prSet presAssocID="{E3AEA4B8-E0A8-446B-8C2B-1F2A0B38819B}" presName="gear2dstNode" presStyleLbl="node1" presStyleIdx="1" presStyleCnt="3"/>
      <dgm:spPr/>
      <dgm:t>
        <a:bodyPr/>
        <a:lstStyle/>
        <a:p>
          <a:endParaRPr lang="fr-FR"/>
        </a:p>
      </dgm:t>
    </dgm:pt>
    <dgm:pt modelId="{E4AD960E-BACE-423A-9EF1-34F93A0A41D3}" type="pres">
      <dgm:prSet presAssocID="{5DD03F11-BA19-4982-9D78-583C19DCB368}" presName="gear3" presStyleLbl="node1" presStyleIdx="2" presStyleCnt="3"/>
      <dgm:spPr/>
      <dgm:t>
        <a:bodyPr/>
        <a:lstStyle/>
        <a:p>
          <a:endParaRPr lang="fr-FR"/>
        </a:p>
      </dgm:t>
    </dgm:pt>
    <dgm:pt modelId="{40765D9A-6405-499B-8A00-5CDAE4D66457}" type="pres">
      <dgm:prSet presAssocID="{5DD03F11-BA19-4982-9D78-583C19DCB368}" presName="gear3tx" presStyleLbl="node1" presStyleIdx="2" presStyleCnt="3">
        <dgm:presLayoutVars>
          <dgm:chMax val="1"/>
          <dgm:bulletEnabled val="1"/>
        </dgm:presLayoutVars>
      </dgm:prSet>
      <dgm:spPr/>
      <dgm:t>
        <a:bodyPr/>
        <a:lstStyle/>
        <a:p>
          <a:endParaRPr lang="fr-FR"/>
        </a:p>
      </dgm:t>
    </dgm:pt>
    <dgm:pt modelId="{C32BA5EA-C751-4927-828C-E9D44715ADED}" type="pres">
      <dgm:prSet presAssocID="{5DD03F11-BA19-4982-9D78-583C19DCB368}" presName="gear3srcNode" presStyleLbl="node1" presStyleIdx="2" presStyleCnt="3"/>
      <dgm:spPr/>
      <dgm:t>
        <a:bodyPr/>
        <a:lstStyle/>
        <a:p>
          <a:endParaRPr lang="fr-FR"/>
        </a:p>
      </dgm:t>
    </dgm:pt>
    <dgm:pt modelId="{666B4A84-55F1-49F9-99C6-38A84FAFED06}" type="pres">
      <dgm:prSet presAssocID="{5DD03F11-BA19-4982-9D78-583C19DCB368}" presName="gear3dstNode" presStyleLbl="node1" presStyleIdx="2" presStyleCnt="3"/>
      <dgm:spPr/>
      <dgm:t>
        <a:bodyPr/>
        <a:lstStyle/>
        <a:p>
          <a:endParaRPr lang="fr-FR"/>
        </a:p>
      </dgm:t>
    </dgm:pt>
    <dgm:pt modelId="{3D58865D-9710-419A-9C14-30B24293F944}" type="pres">
      <dgm:prSet presAssocID="{56CADFC5-96C7-495E-93BF-1AC20BECFFF8}" presName="connector1" presStyleLbl="sibTrans2D1" presStyleIdx="0" presStyleCnt="3"/>
      <dgm:spPr/>
      <dgm:t>
        <a:bodyPr/>
        <a:lstStyle/>
        <a:p>
          <a:endParaRPr lang="fr-FR"/>
        </a:p>
      </dgm:t>
    </dgm:pt>
    <dgm:pt modelId="{5093338E-5766-447A-98AC-AE5E35F900F3}" type="pres">
      <dgm:prSet presAssocID="{D228E9DF-0277-472B-BB58-504A30227CAD}" presName="connector2" presStyleLbl="sibTrans2D1" presStyleIdx="1" presStyleCnt="3"/>
      <dgm:spPr/>
      <dgm:t>
        <a:bodyPr/>
        <a:lstStyle/>
        <a:p>
          <a:endParaRPr lang="fr-FR"/>
        </a:p>
      </dgm:t>
    </dgm:pt>
    <dgm:pt modelId="{32BFE923-6F81-4A62-9D21-B2F5A370BB59}" type="pres">
      <dgm:prSet presAssocID="{89CE4722-3211-498C-B99B-74138DA7FCEC}" presName="connector3" presStyleLbl="sibTrans2D1" presStyleIdx="2" presStyleCnt="3"/>
      <dgm:spPr/>
      <dgm:t>
        <a:bodyPr/>
        <a:lstStyle/>
        <a:p>
          <a:endParaRPr lang="fr-FR"/>
        </a:p>
      </dgm:t>
    </dgm:pt>
  </dgm:ptLst>
  <dgm:cxnLst>
    <dgm:cxn modelId="{BEE142C5-3469-4085-BDB9-3245B2E2A95E}" type="presOf" srcId="{CEED03EA-62E6-4533-BA10-916592C55C32}" destId="{6DECFC4C-4752-4F43-885B-D9198863E765}" srcOrd="1" destOrd="0" presId="urn:microsoft.com/office/officeart/2005/8/layout/gear1"/>
    <dgm:cxn modelId="{4EDE9427-A97A-4638-9BEC-A494B2820648}" type="presOf" srcId="{5DD03F11-BA19-4982-9D78-583C19DCB368}" destId="{666B4A84-55F1-49F9-99C6-38A84FAFED06}" srcOrd="3" destOrd="0" presId="urn:microsoft.com/office/officeart/2005/8/layout/gear1"/>
    <dgm:cxn modelId="{641D01B9-6FB7-4225-BE97-3C2434D634A6}" srcId="{DEAA5837-C5F7-46F5-9E13-B4654A0DCE66}" destId="{E3AEA4B8-E0A8-446B-8C2B-1F2A0B38819B}" srcOrd="1" destOrd="0" parTransId="{37764947-B92B-43CA-BF38-F038CBCD72FD}" sibTransId="{D228E9DF-0277-472B-BB58-504A30227CAD}"/>
    <dgm:cxn modelId="{67E176E0-031B-412E-9E79-90910187C9F4}" type="presOf" srcId="{56CADFC5-96C7-495E-93BF-1AC20BECFFF8}" destId="{3D58865D-9710-419A-9C14-30B24293F944}" srcOrd="0" destOrd="0" presId="urn:microsoft.com/office/officeart/2005/8/layout/gear1"/>
    <dgm:cxn modelId="{210F9C6C-B5C0-419B-9BB7-E0EAA96AEB66}" type="presOf" srcId="{5DD03F11-BA19-4982-9D78-583C19DCB368}" destId="{E4AD960E-BACE-423A-9EF1-34F93A0A41D3}" srcOrd="0" destOrd="0" presId="urn:microsoft.com/office/officeart/2005/8/layout/gear1"/>
    <dgm:cxn modelId="{9B3FE507-1BA7-4D54-9EF3-7665CA18A7AA}" type="presOf" srcId="{E3AEA4B8-E0A8-446B-8C2B-1F2A0B38819B}" destId="{46B21D6C-4301-48D4-B5E7-E2A87B61306E}" srcOrd="1" destOrd="0" presId="urn:microsoft.com/office/officeart/2005/8/layout/gear1"/>
    <dgm:cxn modelId="{B4DCCB02-9A54-468D-82DB-6232FB72E16E}" type="presOf" srcId="{E3AEA4B8-E0A8-446B-8C2B-1F2A0B38819B}" destId="{9E61202D-476C-4358-B884-725149D428A0}" srcOrd="0" destOrd="0" presId="urn:microsoft.com/office/officeart/2005/8/layout/gear1"/>
    <dgm:cxn modelId="{C5221BE6-2801-4D46-993E-264E6A82BB8B}" type="presOf" srcId="{E3AEA4B8-E0A8-446B-8C2B-1F2A0B38819B}" destId="{0ABB9390-E84A-4377-9AFD-6877DD4FF911}" srcOrd="2" destOrd="0" presId="urn:microsoft.com/office/officeart/2005/8/layout/gear1"/>
    <dgm:cxn modelId="{27727473-E12D-4E08-BE44-72706204CFE5}" type="presOf" srcId="{CEED03EA-62E6-4533-BA10-916592C55C32}" destId="{81E49811-9916-4C10-B069-1AD08948CF5A}" srcOrd="0" destOrd="0" presId="urn:microsoft.com/office/officeart/2005/8/layout/gear1"/>
    <dgm:cxn modelId="{EBC2A178-2F04-4EC2-B06D-209371DA2895}" type="presOf" srcId="{CEED03EA-62E6-4533-BA10-916592C55C32}" destId="{E3F25BF5-56C2-47AC-8233-9A3928312204}" srcOrd="2" destOrd="0" presId="urn:microsoft.com/office/officeart/2005/8/layout/gear1"/>
    <dgm:cxn modelId="{0DD86B7F-BD8A-48BD-9B61-BF6F86A8E362}" type="presOf" srcId="{5DD03F11-BA19-4982-9D78-583C19DCB368}" destId="{40765D9A-6405-499B-8A00-5CDAE4D66457}" srcOrd="1" destOrd="0" presId="urn:microsoft.com/office/officeart/2005/8/layout/gear1"/>
    <dgm:cxn modelId="{F58AFF0B-E34E-4995-86A6-0F4E13B88645}" type="presOf" srcId="{89CE4722-3211-498C-B99B-74138DA7FCEC}" destId="{32BFE923-6F81-4A62-9D21-B2F5A370BB59}" srcOrd="0" destOrd="0" presId="urn:microsoft.com/office/officeart/2005/8/layout/gear1"/>
    <dgm:cxn modelId="{F142FE8E-8D3D-465E-A042-A502918ABF2D}" type="presOf" srcId="{5DD03F11-BA19-4982-9D78-583C19DCB368}" destId="{C32BA5EA-C751-4927-828C-E9D44715ADED}" srcOrd="2" destOrd="0" presId="urn:microsoft.com/office/officeart/2005/8/layout/gear1"/>
    <dgm:cxn modelId="{C0029C44-EA5E-499E-87FE-D59D6228F18F}" type="presOf" srcId="{DEAA5837-C5F7-46F5-9E13-B4654A0DCE66}" destId="{44B2C820-E8C2-4FD5-B1B6-39D462E5A276}" srcOrd="0" destOrd="0" presId="urn:microsoft.com/office/officeart/2005/8/layout/gear1"/>
    <dgm:cxn modelId="{C290AD99-33ED-4C0B-AF55-B93A0D084447}" srcId="{DEAA5837-C5F7-46F5-9E13-B4654A0DCE66}" destId="{CEED03EA-62E6-4533-BA10-916592C55C32}" srcOrd="0" destOrd="0" parTransId="{2378E8C2-0D07-4630-94B6-81779A77E598}" sibTransId="{56CADFC5-96C7-495E-93BF-1AC20BECFFF8}"/>
    <dgm:cxn modelId="{40618BDF-EA1F-4D78-9C29-A611674A7AAF}" type="presOf" srcId="{D228E9DF-0277-472B-BB58-504A30227CAD}" destId="{5093338E-5766-447A-98AC-AE5E35F900F3}" srcOrd="0" destOrd="0" presId="urn:microsoft.com/office/officeart/2005/8/layout/gear1"/>
    <dgm:cxn modelId="{F4CB9EF5-FC0F-42F6-A6A4-AEC6C7D21AF2}" srcId="{DEAA5837-C5F7-46F5-9E13-B4654A0DCE66}" destId="{5DD03F11-BA19-4982-9D78-583C19DCB368}" srcOrd="2" destOrd="0" parTransId="{F0C45D2B-6484-4E79-984C-8B498EE64CF7}" sibTransId="{89CE4722-3211-498C-B99B-74138DA7FCEC}"/>
    <dgm:cxn modelId="{C163190E-2FBF-4A91-8A22-8B8DEF129EFD}" type="presParOf" srcId="{44B2C820-E8C2-4FD5-B1B6-39D462E5A276}" destId="{81E49811-9916-4C10-B069-1AD08948CF5A}" srcOrd="0" destOrd="0" presId="urn:microsoft.com/office/officeart/2005/8/layout/gear1"/>
    <dgm:cxn modelId="{E4CF40DB-F76D-4B6F-AF30-815FD0BAB3D9}" type="presParOf" srcId="{44B2C820-E8C2-4FD5-B1B6-39D462E5A276}" destId="{6DECFC4C-4752-4F43-885B-D9198863E765}" srcOrd="1" destOrd="0" presId="urn:microsoft.com/office/officeart/2005/8/layout/gear1"/>
    <dgm:cxn modelId="{3303248D-C4BC-477D-9712-B9DCCD7D4AA8}" type="presParOf" srcId="{44B2C820-E8C2-4FD5-B1B6-39D462E5A276}" destId="{E3F25BF5-56C2-47AC-8233-9A3928312204}" srcOrd="2" destOrd="0" presId="urn:microsoft.com/office/officeart/2005/8/layout/gear1"/>
    <dgm:cxn modelId="{0751255E-3043-409E-8854-4FA5CCC27DDA}" type="presParOf" srcId="{44B2C820-E8C2-4FD5-B1B6-39D462E5A276}" destId="{9E61202D-476C-4358-B884-725149D428A0}" srcOrd="3" destOrd="0" presId="urn:microsoft.com/office/officeart/2005/8/layout/gear1"/>
    <dgm:cxn modelId="{0C329019-3401-400C-AF53-C1215DD4B75D}" type="presParOf" srcId="{44B2C820-E8C2-4FD5-B1B6-39D462E5A276}" destId="{46B21D6C-4301-48D4-B5E7-E2A87B61306E}" srcOrd="4" destOrd="0" presId="urn:microsoft.com/office/officeart/2005/8/layout/gear1"/>
    <dgm:cxn modelId="{E0A04973-E9CB-4665-A8B2-07C09F9E0141}" type="presParOf" srcId="{44B2C820-E8C2-4FD5-B1B6-39D462E5A276}" destId="{0ABB9390-E84A-4377-9AFD-6877DD4FF911}" srcOrd="5" destOrd="0" presId="urn:microsoft.com/office/officeart/2005/8/layout/gear1"/>
    <dgm:cxn modelId="{63715805-DC07-4400-84B3-CA56F9EFAC4F}" type="presParOf" srcId="{44B2C820-E8C2-4FD5-B1B6-39D462E5A276}" destId="{E4AD960E-BACE-423A-9EF1-34F93A0A41D3}" srcOrd="6" destOrd="0" presId="urn:microsoft.com/office/officeart/2005/8/layout/gear1"/>
    <dgm:cxn modelId="{ED5F0ECE-7B7E-4CB6-825B-79054C44077F}" type="presParOf" srcId="{44B2C820-E8C2-4FD5-B1B6-39D462E5A276}" destId="{40765D9A-6405-499B-8A00-5CDAE4D66457}" srcOrd="7" destOrd="0" presId="urn:microsoft.com/office/officeart/2005/8/layout/gear1"/>
    <dgm:cxn modelId="{2491974F-B084-4CD1-BE59-BB232F7FC5BB}" type="presParOf" srcId="{44B2C820-E8C2-4FD5-B1B6-39D462E5A276}" destId="{C32BA5EA-C751-4927-828C-E9D44715ADED}" srcOrd="8" destOrd="0" presId="urn:microsoft.com/office/officeart/2005/8/layout/gear1"/>
    <dgm:cxn modelId="{34DA5284-C8CA-4177-990C-5CD841AFD5EE}" type="presParOf" srcId="{44B2C820-E8C2-4FD5-B1B6-39D462E5A276}" destId="{666B4A84-55F1-49F9-99C6-38A84FAFED06}" srcOrd="9" destOrd="0" presId="urn:microsoft.com/office/officeart/2005/8/layout/gear1"/>
    <dgm:cxn modelId="{70BE0D27-9C33-405A-9DBB-51F03B9DD215}" type="presParOf" srcId="{44B2C820-E8C2-4FD5-B1B6-39D462E5A276}" destId="{3D58865D-9710-419A-9C14-30B24293F944}" srcOrd="10" destOrd="0" presId="urn:microsoft.com/office/officeart/2005/8/layout/gear1"/>
    <dgm:cxn modelId="{7B1B82C9-4C68-4E5D-8663-777DBB2634D3}" type="presParOf" srcId="{44B2C820-E8C2-4FD5-B1B6-39D462E5A276}" destId="{5093338E-5766-447A-98AC-AE5E35F900F3}" srcOrd="11" destOrd="0" presId="urn:microsoft.com/office/officeart/2005/8/layout/gear1"/>
    <dgm:cxn modelId="{89D29B6E-31E2-4B4A-9EBC-C52F80FFB411}" type="presParOf" srcId="{44B2C820-E8C2-4FD5-B1B6-39D462E5A276}" destId="{32BFE923-6F81-4A62-9D21-B2F5A370BB59}" srcOrd="12" destOrd="0" presId="urn:microsoft.com/office/officeart/2005/8/layout/gear1"/>
  </dgm:cxnLst>
  <dgm:bg>
    <a:noFill/>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49811-9916-4C10-B069-1AD08948CF5A}">
      <dsp:nvSpPr>
        <dsp:cNvPr id="0" name=""/>
        <dsp:cNvSpPr/>
      </dsp:nvSpPr>
      <dsp:spPr>
        <a:xfrm>
          <a:off x="1779915" y="1385339"/>
          <a:ext cx="1693193" cy="1693193"/>
        </a:xfrm>
        <a:prstGeom prst="gear9">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b="1" kern="1200" dirty="0">
              <a:solidFill>
                <a:schemeClr val="tx1"/>
              </a:solidFill>
            </a:rPr>
            <a:t>Formation</a:t>
          </a:r>
          <a:endParaRPr lang="fr-FR" sz="1700" kern="1200" dirty="0">
            <a:solidFill>
              <a:schemeClr val="tx1"/>
            </a:solidFill>
          </a:endParaRPr>
        </a:p>
      </dsp:txBody>
      <dsp:txXfrm>
        <a:off x="2120322" y="1781961"/>
        <a:ext cx="1012379" cy="870337"/>
      </dsp:txXfrm>
    </dsp:sp>
    <dsp:sp modelId="{9E61202D-476C-4358-B884-725149D428A0}">
      <dsp:nvSpPr>
        <dsp:cNvPr id="0" name=""/>
        <dsp:cNvSpPr/>
      </dsp:nvSpPr>
      <dsp:spPr>
        <a:xfrm>
          <a:off x="794784" y="985130"/>
          <a:ext cx="1231413" cy="1231413"/>
        </a:xfrm>
        <a:prstGeom prst="gear6">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b="1" kern="1200" dirty="0">
              <a:solidFill>
                <a:schemeClr val="tx1"/>
              </a:solidFill>
            </a:rPr>
            <a:t>de</a:t>
          </a:r>
          <a:endParaRPr lang="fr-FR" sz="1700" kern="1200" dirty="0">
            <a:solidFill>
              <a:schemeClr val="tx1"/>
            </a:solidFill>
          </a:endParaRPr>
        </a:p>
      </dsp:txBody>
      <dsp:txXfrm>
        <a:off x="1104796" y="1297016"/>
        <a:ext cx="611389" cy="607641"/>
      </dsp:txXfrm>
    </dsp:sp>
    <dsp:sp modelId="{E4AD960E-BACE-423A-9EF1-34F93A0A41D3}">
      <dsp:nvSpPr>
        <dsp:cNvPr id="0" name=""/>
        <dsp:cNvSpPr/>
      </dsp:nvSpPr>
      <dsp:spPr>
        <a:xfrm rot="20700000">
          <a:off x="1484501" y="135581"/>
          <a:ext cx="1206533" cy="1206533"/>
        </a:xfrm>
        <a:prstGeom prst="gear6">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b="1" kern="1200" dirty="0">
              <a:solidFill>
                <a:schemeClr val="tx1"/>
              </a:solidFill>
            </a:rPr>
            <a:t>Offre</a:t>
          </a:r>
          <a:endParaRPr lang="fr-FR" sz="1700" kern="1200" dirty="0">
            <a:solidFill>
              <a:schemeClr val="tx1"/>
            </a:solidFill>
          </a:endParaRPr>
        </a:p>
      </dsp:txBody>
      <dsp:txXfrm rot="-20700000">
        <a:off x="1749130" y="400209"/>
        <a:ext cx="677277" cy="677277"/>
      </dsp:txXfrm>
    </dsp:sp>
    <dsp:sp modelId="{3D58865D-9710-419A-9C14-30B24293F944}">
      <dsp:nvSpPr>
        <dsp:cNvPr id="0" name=""/>
        <dsp:cNvSpPr/>
      </dsp:nvSpPr>
      <dsp:spPr>
        <a:xfrm>
          <a:off x="1637871" y="1136509"/>
          <a:ext cx="2167287" cy="2167287"/>
        </a:xfrm>
        <a:prstGeom prst="circularArrow">
          <a:avLst>
            <a:gd name="adj1" fmla="val 4687"/>
            <a:gd name="adj2" fmla="val 299029"/>
            <a:gd name="adj3" fmla="val 2481952"/>
            <a:gd name="adj4" fmla="val 15937052"/>
            <a:gd name="adj5" fmla="val 5469"/>
          </a:avLst>
        </a:prstGeom>
        <a:solidFill>
          <a:schemeClr val="accent3">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093338E-5766-447A-98AC-AE5E35F900F3}">
      <dsp:nvSpPr>
        <dsp:cNvPr id="0" name=""/>
        <dsp:cNvSpPr/>
      </dsp:nvSpPr>
      <dsp:spPr>
        <a:xfrm>
          <a:off x="576703" y="717453"/>
          <a:ext cx="1574669" cy="1574669"/>
        </a:xfrm>
        <a:prstGeom prst="leftCircularArrow">
          <a:avLst>
            <a:gd name="adj1" fmla="val 6452"/>
            <a:gd name="adj2" fmla="val 429999"/>
            <a:gd name="adj3" fmla="val 10489124"/>
            <a:gd name="adj4" fmla="val 14837806"/>
            <a:gd name="adj5" fmla="val 7527"/>
          </a:avLst>
        </a:prstGeom>
        <a:solidFill>
          <a:schemeClr val="accent3">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2BFE923-6F81-4A62-9D21-B2F5A370BB59}">
      <dsp:nvSpPr>
        <dsp:cNvPr id="0" name=""/>
        <dsp:cNvSpPr/>
      </dsp:nvSpPr>
      <dsp:spPr>
        <a:xfrm>
          <a:off x="1205418" y="-123906"/>
          <a:ext cx="1697810" cy="1697810"/>
        </a:xfrm>
        <a:prstGeom prst="circularArrow">
          <a:avLst>
            <a:gd name="adj1" fmla="val 5984"/>
            <a:gd name="adj2" fmla="val 394124"/>
            <a:gd name="adj3" fmla="val 13313824"/>
            <a:gd name="adj4" fmla="val 10508221"/>
            <a:gd name="adj5" fmla="val 6981"/>
          </a:avLst>
        </a:prstGeom>
        <a:solidFill>
          <a:schemeClr val="accent3">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49811-9916-4C10-B069-1AD08948CF5A}">
      <dsp:nvSpPr>
        <dsp:cNvPr id="0" name=""/>
        <dsp:cNvSpPr/>
      </dsp:nvSpPr>
      <dsp:spPr>
        <a:xfrm>
          <a:off x="1779915" y="1385339"/>
          <a:ext cx="1693193" cy="1693193"/>
        </a:xfrm>
        <a:prstGeom prst="gear9">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b="1" kern="1200" dirty="0">
              <a:solidFill>
                <a:schemeClr val="tx1"/>
              </a:solidFill>
            </a:rPr>
            <a:t>Formation</a:t>
          </a:r>
          <a:endParaRPr lang="fr-FR" sz="1700" kern="1200" dirty="0">
            <a:solidFill>
              <a:schemeClr val="tx1"/>
            </a:solidFill>
          </a:endParaRPr>
        </a:p>
      </dsp:txBody>
      <dsp:txXfrm>
        <a:off x="2120322" y="1781961"/>
        <a:ext cx="1012379" cy="870337"/>
      </dsp:txXfrm>
    </dsp:sp>
    <dsp:sp modelId="{9E61202D-476C-4358-B884-725149D428A0}">
      <dsp:nvSpPr>
        <dsp:cNvPr id="0" name=""/>
        <dsp:cNvSpPr/>
      </dsp:nvSpPr>
      <dsp:spPr>
        <a:xfrm>
          <a:off x="794784" y="985130"/>
          <a:ext cx="1231413" cy="1231413"/>
        </a:xfrm>
        <a:prstGeom prst="gear6">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b="1" kern="1200" dirty="0">
              <a:solidFill>
                <a:schemeClr val="tx1"/>
              </a:solidFill>
            </a:rPr>
            <a:t>de</a:t>
          </a:r>
          <a:endParaRPr lang="fr-FR" sz="1700" kern="1200" dirty="0">
            <a:solidFill>
              <a:schemeClr val="tx1"/>
            </a:solidFill>
          </a:endParaRPr>
        </a:p>
      </dsp:txBody>
      <dsp:txXfrm>
        <a:off x="1104796" y="1297016"/>
        <a:ext cx="611389" cy="607641"/>
      </dsp:txXfrm>
    </dsp:sp>
    <dsp:sp modelId="{E4AD960E-BACE-423A-9EF1-34F93A0A41D3}">
      <dsp:nvSpPr>
        <dsp:cNvPr id="0" name=""/>
        <dsp:cNvSpPr/>
      </dsp:nvSpPr>
      <dsp:spPr>
        <a:xfrm rot="20700000">
          <a:off x="1484501" y="135581"/>
          <a:ext cx="1206533" cy="1206533"/>
        </a:xfrm>
        <a:prstGeom prst="gear6">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b="1" kern="1200" dirty="0">
              <a:solidFill>
                <a:schemeClr val="tx1"/>
              </a:solidFill>
            </a:rPr>
            <a:t>Offre</a:t>
          </a:r>
          <a:endParaRPr lang="fr-FR" sz="1700" kern="1200" dirty="0">
            <a:solidFill>
              <a:schemeClr val="tx1"/>
            </a:solidFill>
          </a:endParaRPr>
        </a:p>
      </dsp:txBody>
      <dsp:txXfrm rot="-20700000">
        <a:off x="1749130" y="400209"/>
        <a:ext cx="677277" cy="677277"/>
      </dsp:txXfrm>
    </dsp:sp>
    <dsp:sp modelId="{3D58865D-9710-419A-9C14-30B24293F944}">
      <dsp:nvSpPr>
        <dsp:cNvPr id="0" name=""/>
        <dsp:cNvSpPr/>
      </dsp:nvSpPr>
      <dsp:spPr>
        <a:xfrm>
          <a:off x="1637871" y="1136509"/>
          <a:ext cx="2167287" cy="2167287"/>
        </a:xfrm>
        <a:prstGeom prst="circularArrow">
          <a:avLst>
            <a:gd name="adj1" fmla="val 4687"/>
            <a:gd name="adj2" fmla="val 299029"/>
            <a:gd name="adj3" fmla="val 2481952"/>
            <a:gd name="adj4" fmla="val 15937052"/>
            <a:gd name="adj5" fmla="val 5469"/>
          </a:avLst>
        </a:prstGeom>
        <a:solidFill>
          <a:schemeClr val="accent3">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093338E-5766-447A-98AC-AE5E35F900F3}">
      <dsp:nvSpPr>
        <dsp:cNvPr id="0" name=""/>
        <dsp:cNvSpPr/>
      </dsp:nvSpPr>
      <dsp:spPr>
        <a:xfrm>
          <a:off x="576703" y="717453"/>
          <a:ext cx="1574669" cy="1574669"/>
        </a:xfrm>
        <a:prstGeom prst="leftCircularArrow">
          <a:avLst>
            <a:gd name="adj1" fmla="val 6452"/>
            <a:gd name="adj2" fmla="val 429999"/>
            <a:gd name="adj3" fmla="val 10489124"/>
            <a:gd name="adj4" fmla="val 14837806"/>
            <a:gd name="adj5" fmla="val 7527"/>
          </a:avLst>
        </a:prstGeom>
        <a:solidFill>
          <a:schemeClr val="accent3">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2BFE923-6F81-4A62-9D21-B2F5A370BB59}">
      <dsp:nvSpPr>
        <dsp:cNvPr id="0" name=""/>
        <dsp:cNvSpPr/>
      </dsp:nvSpPr>
      <dsp:spPr>
        <a:xfrm>
          <a:off x="1205418" y="-123906"/>
          <a:ext cx="1697810" cy="1697810"/>
        </a:xfrm>
        <a:prstGeom prst="circularArrow">
          <a:avLst>
            <a:gd name="adj1" fmla="val 5984"/>
            <a:gd name="adj2" fmla="val 394124"/>
            <a:gd name="adj3" fmla="val 13313824"/>
            <a:gd name="adj4" fmla="val 10508221"/>
            <a:gd name="adj5" fmla="val 6981"/>
          </a:avLst>
        </a:prstGeom>
        <a:solidFill>
          <a:schemeClr val="accent3">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49811-9916-4C10-B069-1AD08948CF5A}">
      <dsp:nvSpPr>
        <dsp:cNvPr id="0" name=""/>
        <dsp:cNvSpPr/>
      </dsp:nvSpPr>
      <dsp:spPr>
        <a:xfrm>
          <a:off x="1589894" y="576064"/>
          <a:ext cx="712879" cy="712879"/>
        </a:xfrm>
        <a:prstGeom prst="gear9">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fr-FR" sz="700" b="1" kern="1200" dirty="0">
              <a:solidFill>
                <a:schemeClr val="tx1"/>
              </a:solidFill>
            </a:rPr>
            <a:t>Formation</a:t>
          </a:r>
          <a:endParaRPr lang="fr-FR" sz="700" kern="1200" dirty="0">
            <a:solidFill>
              <a:schemeClr val="tx1"/>
            </a:solidFill>
          </a:endParaRPr>
        </a:p>
      </dsp:txBody>
      <dsp:txXfrm>
        <a:off x="1733214" y="743053"/>
        <a:ext cx="426239" cy="366434"/>
      </dsp:txXfrm>
    </dsp:sp>
    <dsp:sp modelId="{9E61202D-476C-4358-B884-725149D428A0}">
      <dsp:nvSpPr>
        <dsp:cNvPr id="0" name=""/>
        <dsp:cNvSpPr/>
      </dsp:nvSpPr>
      <dsp:spPr>
        <a:xfrm>
          <a:off x="1254336" y="414766"/>
          <a:ext cx="518457" cy="518457"/>
        </a:xfrm>
        <a:prstGeom prst="gear6">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fr-FR" sz="700" b="1" kern="1200" dirty="0">
              <a:solidFill>
                <a:schemeClr val="tx1"/>
              </a:solidFill>
            </a:rPr>
            <a:t>de</a:t>
          </a:r>
          <a:endParaRPr lang="fr-FR" sz="700" kern="1200" dirty="0">
            <a:solidFill>
              <a:schemeClr val="tx1"/>
            </a:solidFill>
          </a:endParaRPr>
        </a:p>
      </dsp:txBody>
      <dsp:txXfrm>
        <a:off x="1384859" y="546078"/>
        <a:ext cx="257411" cy="255833"/>
      </dsp:txXfrm>
    </dsp:sp>
    <dsp:sp modelId="{E4AD960E-BACE-423A-9EF1-34F93A0A41D3}">
      <dsp:nvSpPr>
        <dsp:cNvPr id="0" name=""/>
        <dsp:cNvSpPr/>
      </dsp:nvSpPr>
      <dsp:spPr>
        <a:xfrm rot="20700000">
          <a:off x="1544725" y="57083"/>
          <a:ext cx="507982" cy="507982"/>
        </a:xfrm>
        <a:prstGeom prst="gear6">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fr-FR" sz="700" b="1" kern="1200" dirty="0">
              <a:solidFill>
                <a:schemeClr val="tx1"/>
              </a:solidFill>
            </a:rPr>
            <a:t>Offre</a:t>
          </a:r>
          <a:endParaRPr lang="fr-FR" sz="700" kern="1200" dirty="0">
            <a:solidFill>
              <a:schemeClr val="tx1"/>
            </a:solidFill>
          </a:endParaRPr>
        </a:p>
      </dsp:txBody>
      <dsp:txXfrm rot="-20700000">
        <a:off x="1656140" y="168498"/>
        <a:ext cx="285151" cy="285151"/>
      </dsp:txXfrm>
    </dsp:sp>
    <dsp:sp modelId="{3D58865D-9710-419A-9C14-30B24293F944}">
      <dsp:nvSpPr>
        <dsp:cNvPr id="0" name=""/>
        <dsp:cNvSpPr/>
      </dsp:nvSpPr>
      <dsp:spPr>
        <a:xfrm>
          <a:off x="1587331" y="489959"/>
          <a:ext cx="912485" cy="912485"/>
        </a:xfrm>
        <a:prstGeom prst="circularArrow">
          <a:avLst>
            <a:gd name="adj1" fmla="val 4687"/>
            <a:gd name="adj2" fmla="val 299029"/>
            <a:gd name="adj3" fmla="val 2345525"/>
            <a:gd name="adj4" fmla="val 16296346"/>
            <a:gd name="adj5" fmla="val 5469"/>
          </a:avLst>
        </a:prstGeom>
        <a:solidFill>
          <a:schemeClr val="accent3">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093338E-5766-447A-98AC-AE5E35F900F3}">
      <dsp:nvSpPr>
        <dsp:cNvPr id="0" name=""/>
        <dsp:cNvSpPr/>
      </dsp:nvSpPr>
      <dsp:spPr>
        <a:xfrm>
          <a:off x="1162518" y="312488"/>
          <a:ext cx="662977" cy="662977"/>
        </a:xfrm>
        <a:prstGeom prst="leftCircularArrow">
          <a:avLst>
            <a:gd name="adj1" fmla="val 6452"/>
            <a:gd name="adj2" fmla="val 429999"/>
            <a:gd name="adj3" fmla="val 10489124"/>
            <a:gd name="adj4" fmla="val 14837806"/>
            <a:gd name="adj5" fmla="val 7527"/>
          </a:avLst>
        </a:prstGeom>
        <a:solidFill>
          <a:schemeClr val="accent3">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2BFE923-6F81-4A62-9D21-B2F5A370BB59}">
      <dsp:nvSpPr>
        <dsp:cNvPr id="0" name=""/>
        <dsp:cNvSpPr/>
      </dsp:nvSpPr>
      <dsp:spPr>
        <a:xfrm>
          <a:off x="1427223" y="-41746"/>
          <a:ext cx="714823" cy="714823"/>
        </a:xfrm>
        <a:prstGeom prst="circularArrow">
          <a:avLst>
            <a:gd name="adj1" fmla="val 5984"/>
            <a:gd name="adj2" fmla="val 394124"/>
            <a:gd name="adj3" fmla="val 13313824"/>
            <a:gd name="adj4" fmla="val 10508221"/>
            <a:gd name="adj5" fmla="val 6981"/>
          </a:avLst>
        </a:prstGeom>
        <a:solidFill>
          <a:schemeClr val="accent3">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49811-9916-4C10-B069-1AD08948CF5A}">
      <dsp:nvSpPr>
        <dsp:cNvPr id="0" name=""/>
        <dsp:cNvSpPr/>
      </dsp:nvSpPr>
      <dsp:spPr>
        <a:xfrm>
          <a:off x="851757" y="1351692"/>
          <a:ext cx="1041037" cy="1041037"/>
        </a:xfrm>
        <a:prstGeom prst="gear9">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b="1" kern="1200" dirty="0">
              <a:solidFill>
                <a:schemeClr val="tx1"/>
              </a:solidFill>
            </a:rPr>
            <a:t>Formation</a:t>
          </a:r>
          <a:endParaRPr lang="fr-FR" sz="1000" kern="1200" dirty="0">
            <a:solidFill>
              <a:schemeClr val="tx1"/>
            </a:solidFill>
          </a:endParaRPr>
        </a:p>
      </dsp:txBody>
      <dsp:txXfrm>
        <a:off x="1061052" y="1595550"/>
        <a:ext cx="622447" cy="535114"/>
      </dsp:txXfrm>
    </dsp:sp>
    <dsp:sp modelId="{9E61202D-476C-4358-B884-725149D428A0}">
      <dsp:nvSpPr>
        <dsp:cNvPr id="0" name=""/>
        <dsp:cNvSpPr/>
      </dsp:nvSpPr>
      <dsp:spPr>
        <a:xfrm>
          <a:off x="246063" y="1105629"/>
          <a:ext cx="757118" cy="757118"/>
        </a:xfrm>
        <a:prstGeom prst="gear6">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b="1" kern="1200" dirty="0">
              <a:solidFill>
                <a:schemeClr val="tx1"/>
              </a:solidFill>
            </a:rPr>
            <a:t>de</a:t>
          </a:r>
          <a:endParaRPr lang="fr-FR" sz="1000" kern="1200" dirty="0">
            <a:solidFill>
              <a:schemeClr val="tx1"/>
            </a:solidFill>
          </a:endParaRPr>
        </a:p>
      </dsp:txBody>
      <dsp:txXfrm>
        <a:off x="436670" y="1297388"/>
        <a:ext cx="375904" cy="373600"/>
      </dsp:txXfrm>
    </dsp:sp>
    <dsp:sp modelId="{E4AD960E-BACE-423A-9EF1-34F93A0A41D3}">
      <dsp:nvSpPr>
        <dsp:cNvPr id="0" name=""/>
        <dsp:cNvSpPr/>
      </dsp:nvSpPr>
      <dsp:spPr>
        <a:xfrm rot="20700000">
          <a:off x="670126" y="583295"/>
          <a:ext cx="741821" cy="741821"/>
        </a:xfrm>
        <a:prstGeom prst="gear6">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b="1" kern="1200" dirty="0">
              <a:solidFill>
                <a:schemeClr val="tx1"/>
              </a:solidFill>
            </a:rPr>
            <a:t>Offre</a:t>
          </a:r>
          <a:endParaRPr lang="fr-FR" sz="1000" kern="1200" dirty="0">
            <a:solidFill>
              <a:schemeClr val="tx1"/>
            </a:solidFill>
          </a:endParaRPr>
        </a:p>
      </dsp:txBody>
      <dsp:txXfrm rot="-20700000">
        <a:off x="832829" y="745998"/>
        <a:ext cx="416414" cy="416414"/>
      </dsp:txXfrm>
    </dsp:sp>
    <dsp:sp modelId="{3D58865D-9710-419A-9C14-30B24293F944}">
      <dsp:nvSpPr>
        <dsp:cNvPr id="0" name=""/>
        <dsp:cNvSpPr/>
      </dsp:nvSpPr>
      <dsp:spPr>
        <a:xfrm>
          <a:off x="748798" y="1207164"/>
          <a:ext cx="1332527" cy="1332527"/>
        </a:xfrm>
        <a:prstGeom prst="circularArrow">
          <a:avLst>
            <a:gd name="adj1" fmla="val 4688"/>
            <a:gd name="adj2" fmla="val 299029"/>
            <a:gd name="adj3" fmla="val 2412278"/>
            <a:gd name="adj4" fmla="val 16106667"/>
            <a:gd name="adj5" fmla="val 5469"/>
          </a:avLst>
        </a:prstGeom>
        <a:solidFill>
          <a:schemeClr val="accent3">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093338E-5766-447A-98AC-AE5E35F900F3}">
      <dsp:nvSpPr>
        <dsp:cNvPr id="0" name=""/>
        <dsp:cNvSpPr/>
      </dsp:nvSpPr>
      <dsp:spPr>
        <a:xfrm>
          <a:off x="111979" y="947984"/>
          <a:ext cx="968164" cy="968164"/>
        </a:xfrm>
        <a:prstGeom prst="leftCircularArrow">
          <a:avLst>
            <a:gd name="adj1" fmla="val 6452"/>
            <a:gd name="adj2" fmla="val 429999"/>
            <a:gd name="adj3" fmla="val 10489124"/>
            <a:gd name="adj4" fmla="val 14837806"/>
            <a:gd name="adj5" fmla="val 7527"/>
          </a:avLst>
        </a:prstGeom>
        <a:solidFill>
          <a:schemeClr val="accent3">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2BFE923-6F81-4A62-9D21-B2F5A370BB59}">
      <dsp:nvSpPr>
        <dsp:cNvPr id="0" name=""/>
        <dsp:cNvSpPr/>
      </dsp:nvSpPr>
      <dsp:spPr>
        <a:xfrm>
          <a:off x="498535" y="430685"/>
          <a:ext cx="1043876" cy="1043876"/>
        </a:xfrm>
        <a:prstGeom prst="circularArrow">
          <a:avLst>
            <a:gd name="adj1" fmla="val 5984"/>
            <a:gd name="adj2" fmla="val 394124"/>
            <a:gd name="adj3" fmla="val 13313824"/>
            <a:gd name="adj4" fmla="val 10508221"/>
            <a:gd name="adj5" fmla="val 6981"/>
          </a:avLst>
        </a:prstGeom>
        <a:solidFill>
          <a:schemeClr val="accent3">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49811-9916-4C10-B069-1AD08948CF5A}">
      <dsp:nvSpPr>
        <dsp:cNvPr id="0" name=""/>
        <dsp:cNvSpPr/>
      </dsp:nvSpPr>
      <dsp:spPr>
        <a:xfrm>
          <a:off x="1759695" y="1567321"/>
          <a:ext cx="1915615" cy="1915615"/>
        </a:xfrm>
        <a:prstGeom prst="gear9">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b="1" kern="1200" dirty="0">
              <a:solidFill>
                <a:schemeClr val="tx1"/>
              </a:solidFill>
            </a:rPr>
            <a:t>Formation</a:t>
          </a:r>
          <a:endParaRPr lang="fr-FR" sz="2000" kern="1200" dirty="0">
            <a:solidFill>
              <a:schemeClr val="tx1"/>
            </a:solidFill>
          </a:endParaRPr>
        </a:p>
      </dsp:txBody>
      <dsp:txXfrm>
        <a:off x="2144819" y="2016045"/>
        <a:ext cx="1145367" cy="984665"/>
      </dsp:txXfrm>
    </dsp:sp>
    <dsp:sp modelId="{9E61202D-476C-4358-B884-725149D428A0}">
      <dsp:nvSpPr>
        <dsp:cNvPr id="0" name=""/>
        <dsp:cNvSpPr/>
      </dsp:nvSpPr>
      <dsp:spPr>
        <a:xfrm>
          <a:off x="645155" y="1114539"/>
          <a:ext cx="1393174" cy="1393174"/>
        </a:xfrm>
        <a:prstGeom prst="gear6">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b="1" kern="1200" dirty="0">
              <a:solidFill>
                <a:schemeClr val="tx1"/>
              </a:solidFill>
            </a:rPr>
            <a:t>de</a:t>
          </a:r>
          <a:endParaRPr lang="fr-FR" sz="2000" kern="1200" dirty="0">
            <a:solidFill>
              <a:schemeClr val="tx1"/>
            </a:solidFill>
          </a:endParaRPr>
        </a:p>
      </dsp:txBody>
      <dsp:txXfrm>
        <a:off x="995891" y="1467395"/>
        <a:ext cx="691702" cy="687462"/>
      </dsp:txXfrm>
    </dsp:sp>
    <dsp:sp modelId="{E4AD960E-BACE-423A-9EF1-34F93A0A41D3}">
      <dsp:nvSpPr>
        <dsp:cNvPr id="0" name=""/>
        <dsp:cNvSpPr/>
      </dsp:nvSpPr>
      <dsp:spPr>
        <a:xfrm rot="20700000">
          <a:off x="1425475" y="153391"/>
          <a:ext cx="1365026" cy="1365026"/>
        </a:xfrm>
        <a:prstGeom prst="gear6">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b="1" kern="1200" dirty="0">
              <a:solidFill>
                <a:schemeClr val="tx1"/>
              </a:solidFill>
            </a:rPr>
            <a:t>Offre</a:t>
          </a:r>
          <a:endParaRPr lang="fr-FR" sz="2000" kern="1200" dirty="0">
            <a:solidFill>
              <a:schemeClr val="tx1"/>
            </a:solidFill>
          </a:endParaRPr>
        </a:p>
      </dsp:txBody>
      <dsp:txXfrm rot="-20700000">
        <a:off x="1724865" y="452781"/>
        <a:ext cx="766246" cy="766246"/>
      </dsp:txXfrm>
    </dsp:sp>
    <dsp:sp modelId="{3D58865D-9710-419A-9C14-30B24293F944}">
      <dsp:nvSpPr>
        <dsp:cNvPr id="0" name=""/>
        <dsp:cNvSpPr/>
      </dsp:nvSpPr>
      <dsp:spPr>
        <a:xfrm>
          <a:off x="1604744" y="1282585"/>
          <a:ext cx="2451987" cy="2451987"/>
        </a:xfrm>
        <a:prstGeom prst="circularArrow">
          <a:avLst>
            <a:gd name="adj1" fmla="val 4688"/>
            <a:gd name="adj2" fmla="val 299029"/>
            <a:gd name="adj3" fmla="val 2496535"/>
            <a:gd name="adj4" fmla="val 15904230"/>
            <a:gd name="adj5" fmla="val 5469"/>
          </a:avLst>
        </a:prstGeom>
        <a:solidFill>
          <a:schemeClr val="accent3">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093338E-5766-447A-98AC-AE5E35F900F3}">
      <dsp:nvSpPr>
        <dsp:cNvPr id="0" name=""/>
        <dsp:cNvSpPr/>
      </dsp:nvSpPr>
      <dsp:spPr>
        <a:xfrm>
          <a:off x="398426" y="809335"/>
          <a:ext cx="1781522" cy="1781522"/>
        </a:xfrm>
        <a:prstGeom prst="leftCircularArrow">
          <a:avLst>
            <a:gd name="adj1" fmla="val 6452"/>
            <a:gd name="adj2" fmla="val 429999"/>
            <a:gd name="adj3" fmla="val 10489124"/>
            <a:gd name="adj4" fmla="val 14837806"/>
            <a:gd name="adj5" fmla="val 7527"/>
          </a:avLst>
        </a:prstGeom>
        <a:solidFill>
          <a:schemeClr val="accent3">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2BFE923-6F81-4A62-9D21-B2F5A370BB59}">
      <dsp:nvSpPr>
        <dsp:cNvPr id="0" name=""/>
        <dsp:cNvSpPr/>
      </dsp:nvSpPr>
      <dsp:spPr>
        <a:xfrm>
          <a:off x="1109730" y="-142547"/>
          <a:ext cx="1920839" cy="1920839"/>
        </a:xfrm>
        <a:prstGeom prst="circularArrow">
          <a:avLst>
            <a:gd name="adj1" fmla="val 5984"/>
            <a:gd name="adj2" fmla="val 394124"/>
            <a:gd name="adj3" fmla="val 13313824"/>
            <a:gd name="adj4" fmla="val 10508221"/>
            <a:gd name="adj5" fmla="val 6981"/>
          </a:avLst>
        </a:prstGeom>
        <a:solidFill>
          <a:schemeClr val="accent3">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818F6-C1FF-495A-BAB5-B75F19D1085D}">
      <dsp:nvSpPr>
        <dsp:cNvPr id="0" name=""/>
        <dsp:cNvSpPr/>
      </dsp:nvSpPr>
      <dsp:spPr>
        <a:xfrm>
          <a:off x="0" y="8269"/>
          <a:ext cx="5184576" cy="53065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dirty="0">
              <a:effectLst/>
              <a:latin typeface="Arial Black" panose="020B0A04020102020204" pitchFamily="34" charset="0"/>
            </a:rPr>
            <a:t>Biochimie</a:t>
          </a:r>
          <a:r>
            <a:rPr lang="fr-FR" sz="2400" kern="1200" dirty="0">
              <a:effectLst/>
              <a:latin typeface="Arial Black" panose="020B0A04020102020204" pitchFamily="34" charset="0"/>
            </a:rPr>
            <a:t> Appliquée</a:t>
          </a:r>
          <a:endParaRPr lang="fr-FR" sz="2400" kern="1200" dirty="0">
            <a:latin typeface="Arial Black" panose="020B0A04020102020204" pitchFamily="34" charset="0"/>
          </a:endParaRPr>
        </a:p>
      </dsp:txBody>
      <dsp:txXfrm>
        <a:off x="25904" y="34173"/>
        <a:ext cx="5132768" cy="478843"/>
      </dsp:txXfrm>
    </dsp:sp>
    <dsp:sp modelId="{C67E8ED6-0629-4E6A-8C71-D510F6776419}">
      <dsp:nvSpPr>
        <dsp:cNvPr id="0" name=""/>
        <dsp:cNvSpPr/>
      </dsp:nvSpPr>
      <dsp:spPr>
        <a:xfrm>
          <a:off x="0" y="590760"/>
          <a:ext cx="5184576" cy="53065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a:effectLst/>
              <a:latin typeface="Arial Black" panose="020B0A04020102020204" pitchFamily="34" charset="0"/>
            </a:rPr>
            <a:t>Microbiologie</a:t>
          </a:r>
          <a:endParaRPr lang="fr-FR" sz="2000" kern="1200" dirty="0">
            <a:latin typeface="Arial Black" panose="020B0A04020102020204" pitchFamily="34" charset="0"/>
          </a:endParaRPr>
        </a:p>
      </dsp:txBody>
      <dsp:txXfrm>
        <a:off x="25904" y="616664"/>
        <a:ext cx="5132768" cy="478843"/>
      </dsp:txXfrm>
    </dsp:sp>
    <dsp:sp modelId="{3BEF555F-DFF5-4984-A7FA-1959227A1D8D}">
      <dsp:nvSpPr>
        <dsp:cNvPr id="0" name=""/>
        <dsp:cNvSpPr/>
      </dsp:nvSpPr>
      <dsp:spPr>
        <a:xfrm>
          <a:off x="0" y="1089222"/>
          <a:ext cx="5184576" cy="53065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a:effectLst/>
              <a:latin typeface="Arial Black" panose="020B0A04020102020204" pitchFamily="34" charset="0"/>
            </a:rPr>
            <a:t>Biologie</a:t>
          </a:r>
          <a:r>
            <a:rPr lang="fr-FR" sz="1800" kern="1200" dirty="0">
              <a:effectLst/>
              <a:latin typeface="Arial Black" panose="020B0A04020102020204" pitchFamily="34" charset="0"/>
            </a:rPr>
            <a:t> et Physiologie Animale</a:t>
          </a:r>
          <a:endParaRPr lang="fr-FR" sz="1800" kern="1200" dirty="0">
            <a:latin typeface="Arial Black" panose="020B0A04020102020204" pitchFamily="34" charset="0"/>
          </a:endParaRPr>
        </a:p>
      </dsp:txBody>
      <dsp:txXfrm>
        <a:off x="25904" y="1115126"/>
        <a:ext cx="5132768" cy="478843"/>
      </dsp:txXfrm>
    </dsp:sp>
    <dsp:sp modelId="{25238CAB-7552-409F-A18B-189A2F5CE961}">
      <dsp:nvSpPr>
        <dsp:cNvPr id="0" name=""/>
        <dsp:cNvSpPr/>
      </dsp:nvSpPr>
      <dsp:spPr>
        <a:xfrm>
          <a:off x="0" y="1628120"/>
          <a:ext cx="5184576" cy="53065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latin typeface="Arial Black" panose="020B0A04020102020204" pitchFamily="34" charset="0"/>
            </a:rPr>
            <a:t>Pharmaco-Toxicologie</a:t>
          </a:r>
          <a:endParaRPr lang="fr-FR" sz="2000" kern="1200" dirty="0">
            <a:latin typeface="Arial Black" panose="020B0A04020102020204" pitchFamily="34" charset="0"/>
          </a:endParaRPr>
        </a:p>
      </dsp:txBody>
      <dsp:txXfrm>
        <a:off x="25904" y="1654024"/>
        <a:ext cx="5132768" cy="4788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818F6-C1FF-495A-BAB5-B75F19D1085D}">
      <dsp:nvSpPr>
        <dsp:cNvPr id="0" name=""/>
        <dsp:cNvSpPr/>
      </dsp:nvSpPr>
      <dsp:spPr>
        <a:xfrm>
          <a:off x="400758" y="0"/>
          <a:ext cx="3105275" cy="41184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fr-FR" sz="1400" kern="1200" dirty="0" smtClean="0">
              <a:solidFill>
                <a:schemeClr val="tx1"/>
              </a:solidFill>
              <a:effectLst/>
            </a:rPr>
            <a:t>Toxicologie</a:t>
          </a:r>
          <a:endParaRPr lang="fr-FR" sz="1400" kern="1200" dirty="0">
            <a:solidFill>
              <a:schemeClr val="tx1"/>
            </a:solidFill>
          </a:endParaRPr>
        </a:p>
      </dsp:txBody>
      <dsp:txXfrm>
        <a:off x="420862" y="20104"/>
        <a:ext cx="3065067" cy="371632"/>
      </dsp:txXfrm>
    </dsp:sp>
    <dsp:sp modelId="{C67E8ED6-0629-4E6A-8C71-D510F6776419}">
      <dsp:nvSpPr>
        <dsp:cNvPr id="0" name=""/>
        <dsp:cNvSpPr/>
      </dsp:nvSpPr>
      <dsp:spPr>
        <a:xfrm>
          <a:off x="401506" y="409838"/>
          <a:ext cx="3105275" cy="41184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fr-FR" sz="1400" kern="1200" dirty="0" smtClean="0">
              <a:solidFill>
                <a:schemeClr val="tx1"/>
              </a:solidFill>
              <a:effectLst/>
            </a:rPr>
            <a:t>Génétique</a:t>
          </a:r>
          <a:endParaRPr lang="fr-FR" sz="1400" kern="1200" dirty="0">
            <a:solidFill>
              <a:schemeClr val="tx1"/>
            </a:solidFill>
          </a:endParaRPr>
        </a:p>
      </dsp:txBody>
      <dsp:txXfrm>
        <a:off x="421610" y="429942"/>
        <a:ext cx="3065067" cy="371632"/>
      </dsp:txXfrm>
    </dsp:sp>
    <dsp:sp modelId="{3BEF555F-DFF5-4984-A7FA-1959227A1D8D}">
      <dsp:nvSpPr>
        <dsp:cNvPr id="0" name=""/>
        <dsp:cNvSpPr/>
      </dsp:nvSpPr>
      <dsp:spPr>
        <a:xfrm>
          <a:off x="401506" y="818695"/>
          <a:ext cx="3120152" cy="41184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fr-FR" sz="1400" kern="1200" dirty="0">
              <a:solidFill>
                <a:schemeClr val="tx1"/>
              </a:solidFill>
              <a:effectLst/>
            </a:rPr>
            <a:t>Biologie et Physiologie Animale</a:t>
          </a:r>
          <a:endParaRPr lang="fr-FR" sz="1400" kern="1200" dirty="0">
            <a:solidFill>
              <a:schemeClr val="tx1"/>
            </a:solidFill>
          </a:endParaRPr>
        </a:p>
      </dsp:txBody>
      <dsp:txXfrm>
        <a:off x="421610" y="838799"/>
        <a:ext cx="3079944" cy="371632"/>
      </dsp:txXfrm>
    </dsp:sp>
    <dsp:sp modelId="{39700DC4-6CCA-41DB-B054-A331E1CC217D}">
      <dsp:nvSpPr>
        <dsp:cNvPr id="0" name=""/>
        <dsp:cNvSpPr/>
      </dsp:nvSpPr>
      <dsp:spPr>
        <a:xfrm>
          <a:off x="421500" y="1243527"/>
          <a:ext cx="3105275" cy="41184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fr-FR" sz="1400" kern="1200" dirty="0">
              <a:solidFill>
                <a:schemeClr val="tx1"/>
              </a:solidFill>
              <a:effectLst/>
            </a:rPr>
            <a:t>Biologie et Physiologie Végétale</a:t>
          </a:r>
          <a:endParaRPr lang="fr-FR" sz="1400" kern="1200" dirty="0">
            <a:solidFill>
              <a:schemeClr val="tx1"/>
            </a:solidFill>
          </a:endParaRPr>
        </a:p>
      </dsp:txBody>
      <dsp:txXfrm>
        <a:off x="441604" y="1263631"/>
        <a:ext cx="3065067" cy="3716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818F6-C1FF-495A-BAB5-B75F19D1085D}">
      <dsp:nvSpPr>
        <dsp:cNvPr id="0" name=""/>
        <dsp:cNvSpPr/>
      </dsp:nvSpPr>
      <dsp:spPr>
        <a:xfrm>
          <a:off x="0" y="0"/>
          <a:ext cx="3562033" cy="38960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fr-FR" sz="1400" kern="1200" dirty="0">
              <a:effectLst/>
            </a:rPr>
            <a:t>Biochimie Appliquée</a:t>
          </a:r>
          <a:endParaRPr lang="fr-FR" sz="1400" kern="1200" dirty="0"/>
        </a:p>
      </dsp:txBody>
      <dsp:txXfrm>
        <a:off x="19019" y="19019"/>
        <a:ext cx="3523995" cy="351571"/>
      </dsp:txXfrm>
    </dsp:sp>
    <dsp:sp modelId="{C67E8ED6-0629-4E6A-8C71-D510F6776419}">
      <dsp:nvSpPr>
        <dsp:cNvPr id="0" name=""/>
        <dsp:cNvSpPr/>
      </dsp:nvSpPr>
      <dsp:spPr>
        <a:xfrm>
          <a:off x="0" y="441450"/>
          <a:ext cx="3562033" cy="38960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fr-FR" sz="1400" kern="1200" dirty="0">
              <a:effectLst/>
            </a:rPr>
            <a:t>Biochimie Fondamentale</a:t>
          </a:r>
          <a:endParaRPr lang="fr-FR" sz="1400" kern="1200" dirty="0"/>
        </a:p>
      </dsp:txBody>
      <dsp:txXfrm>
        <a:off x="19019" y="460469"/>
        <a:ext cx="3523995" cy="351571"/>
      </dsp:txXfrm>
    </dsp:sp>
    <dsp:sp modelId="{3BEF555F-DFF5-4984-A7FA-1959227A1D8D}">
      <dsp:nvSpPr>
        <dsp:cNvPr id="0" name=""/>
        <dsp:cNvSpPr/>
      </dsp:nvSpPr>
      <dsp:spPr>
        <a:xfrm>
          <a:off x="0" y="877140"/>
          <a:ext cx="3562033" cy="38960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fr-FR" sz="1400" kern="1200" dirty="0">
              <a:effectLst/>
            </a:rPr>
            <a:t>Génétique Fondamentale et Appliquée</a:t>
          </a:r>
          <a:endParaRPr lang="fr-FR" sz="1400" kern="1200" dirty="0"/>
        </a:p>
      </dsp:txBody>
      <dsp:txXfrm>
        <a:off x="19019" y="896159"/>
        <a:ext cx="3523995" cy="351571"/>
      </dsp:txXfrm>
    </dsp:sp>
    <dsp:sp modelId="{39700DC4-6CCA-41DB-B054-A331E1CC217D}">
      <dsp:nvSpPr>
        <dsp:cNvPr id="0" name=""/>
        <dsp:cNvSpPr/>
      </dsp:nvSpPr>
      <dsp:spPr>
        <a:xfrm>
          <a:off x="0" y="1312830"/>
          <a:ext cx="3562033" cy="38960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fr-FR" sz="1400" kern="1200" dirty="0">
              <a:effectLst/>
            </a:rPr>
            <a:t>Microbiologie Appliquée</a:t>
          </a:r>
          <a:endParaRPr lang="fr-FR" sz="1400" kern="1200" dirty="0"/>
        </a:p>
      </dsp:txBody>
      <dsp:txXfrm>
        <a:off x="19019" y="1331849"/>
        <a:ext cx="3523995" cy="351571"/>
      </dsp:txXfrm>
    </dsp:sp>
    <dsp:sp modelId="{3E9675F3-F8EE-4587-99CC-2F5C31688C47}">
      <dsp:nvSpPr>
        <dsp:cNvPr id="0" name=""/>
        <dsp:cNvSpPr/>
      </dsp:nvSpPr>
      <dsp:spPr>
        <a:xfrm>
          <a:off x="0" y="1748520"/>
          <a:ext cx="3562033" cy="38960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fr-FR" sz="1600" kern="1200" dirty="0">
              <a:effectLst/>
            </a:rPr>
            <a:t>Microbiologie Fondamentale</a:t>
          </a:r>
          <a:endParaRPr lang="fr-FR" sz="1600" kern="1200" dirty="0"/>
        </a:p>
      </dsp:txBody>
      <dsp:txXfrm>
        <a:off x="19019" y="1767539"/>
        <a:ext cx="3523995" cy="351571"/>
      </dsp:txXfrm>
    </dsp:sp>
    <dsp:sp modelId="{8137528B-75A3-4132-92F9-4D6EDA24865B}">
      <dsp:nvSpPr>
        <dsp:cNvPr id="0" name=""/>
        <dsp:cNvSpPr/>
      </dsp:nvSpPr>
      <dsp:spPr>
        <a:xfrm>
          <a:off x="0" y="2184210"/>
          <a:ext cx="3562033" cy="38960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fr-FR" sz="1600" kern="1200">
              <a:effectLst/>
            </a:rPr>
            <a:t>Biologie Animale</a:t>
          </a:r>
          <a:endParaRPr lang="fr-FR" sz="1600" kern="1200"/>
        </a:p>
      </dsp:txBody>
      <dsp:txXfrm>
        <a:off x="19019" y="2203229"/>
        <a:ext cx="3523995" cy="351571"/>
      </dsp:txXfrm>
    </dsp:sp>
    <dsp:sp modelId="{7F8033CF-3DFE-4BEA-A357-CF7525D69133}">
      <dsp:nvSpPr>
        <dsp:cNvPr id="0" name=""/>
        <dsp:cNvSpPr/>
      </dsp:nvSpPr>
      <dsp:spPr>
        <a:xfrm>
          <a:off x="0" y="2619900"/>
          <a:ext cx="3562033" cy="38960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fr-FR" sz="1600" kern="1200" dirty="0">
              <a:effectLst/>
            </a:rPr>
            <a:t>Biologie de la Conservation</a:t>
          </a:r>
          <a:endParaRPr lang="fr-FR" sz="1600" kern="1200" dirty="0"/>
        </a:p>
      </dsp:txBody>
      <dsp:txXfrm>
        <a:off x="19019" y="2638919"/>
        <a:ext cx="3523995" cy="351571"/>
      </dsp:txXfrm>
    </dsp:sp>
    <dsp:sp modelId="{59729277-1146-42EF-AD51-4EAF7D4741B4}">
      <dsp:nvSpPr>
        <dsp:cNvPr id="0" name=""/>
        <dsp:cNvSpPr/>
      </dsp:nvSpPr>
      <dsp:spPr>
        <a:xfrm>
          <a:off x="0" y="3061351"/>
          <a:ext cx="3562033" cy="38960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fr-FR" sz="1600" kern="1200" dirty="0" smtClean="0"/>
            <a:t>Pharmacologie-Toxicologie</a:t>
          </a:r>
          <a:endParaRPr lang="fr-FR" sz="1600" kern="1200" dirty="0"/>
        </a:p>
      </dsp:txBody>
      <dsp:txXfrm>
        <a:off x="19019" y="3080370"/>
        <a:ext cx="3523995" cy="3515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818F6-C1FF-495A-BAB5-B75F19D1085D}">
      <dsp:nvSpPr>
        <dsp:cNvPr id="0" name=""/>
        <dsp:cNvSpPr/>
      </dsp:nvSpPr>
      <dsp:spPr>
        <a:xfrm>
          <a:off x="403120" y="0"/>
          <a:ext cx="3105275" cy="5616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fr-FR" sz="1400" kern="1200" dirty="0">
              <a:effectLst/>
            </a:rPr>
            <a:t>Biochimie Appliquée</a:t>
          </a:r>
          <a:endParaRPr lang="fr-FR" sz="1400" kern="1200" dirty="0"/>
        </a:p>
      </dsp:txBody>
      <dsp:txXfrm>
        <a:off x="430535" y="27415"/>
        <a:ext cx="3050445" cy="506770"/>
      </dsp:txXfrm>
    </dsp:sp>
    <dsp:sp modelId="{C67E8ED6-0629-4E6A-8C71-D510F6776419}">
      <dsp:nvSpPr>
        <dsp:cNvPr id="0" name=""/>
        <dsp:cNvSpPr/>
      </dsp:nvSpPr>
      <dsp:spPr>
        <a:xfrm>
          <a:off x="389266" y="570623"/>
          <a:ext cx="3105275" cy="5616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fr-FR" sz="1400" kern="1200" dirty="0">
              <a:effectLst/>
            </a:rPr>
            <a:t>Microbiologie</a:t>
          </a:r>
          <a:endParaRPr lang="fr-FR" sz="1400" kern="1200" dirty="0"/>
        </a:p>
      </dsp:txBody>
      <dsp:txXfrm>
        <a:off x="416681" y="598038"/>
        <a:ext cx="3050445" cy="506770"/>
      </dsp:txXfrm>
    </dsp:sp>
    <dsp:sp modelId="{3BEF555F-DFF5-4984-A7FA-1959227A1D8D}">
      <dsp:nvSpPr>
        <dsp:cNvPr id="0" name=""/>
        <dsp:cNvSpPr/>
      </dsp:nvSpPr>
      <dsp:spPr>
        <a:xfrm>
          <a:off x="403120" y="1167050"/>
          <a:ext cx="3120152" cy="5616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fr-FR" sz="1400" kern="1200" dirty="0">
              <a:effectLst/>
            </a:rPr>
            <a:t>Biologie et Physiologie Animale</a:t>
          </a:r>
          <a:endParaRPr lang="fr-FR" sz="1400" kern="1200" dirty="0"/>
        </a:p>
      </dsp:txBody>
      <dsp:txXfrm>
        <a:off x="430535" y="1194465"/>
        <a:ext cx="3065322" cy="5067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818F6-C1FF-495A-BAB5-B75F19D1085D}">
      <dsp:nvSpPr>
        <dsp:cNvPr id="0" name=""/>
        <dsp:cNvSpPr/>
      </dsp:nvSpPr>
      <dsp:spPr>
        <a:xfrm>
          <a:off x="247938" y="19216"/>
          <a:ext cx="2328956" cy="29171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a:effectLst/>
            </a:rPr>
            <a:t>Biochimie Appliquée</a:t>
          </a:r>
          <a:endParaRPr lang="fr-FR" sz="1400" kern="1200" dirty="0"/>
        </a:p>
      </dsp:txBody>
      <dsp:txXfrm>
        <a:off x="262178" y="33456"/>
        <a:ext cx="2300476" cy="263235"/>
      </dsp:txXfrm>
    </dsp:sp>
    <dsp:sp modelId="{C67E8ED6-0629-4E6A-8C71-D510F6776419}">
      <dsp:nvSpPr>
        <dsp:cNvPr id="0" name=""/>
        <dsp:cNvSpPr/>
      </dsp:nvSpPr>
      <dsp:spPr>
        <a:xfrm>
          <a:off x="235835" y="316282"/>
          <a:ext cx="2394604" cy="26222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a:effectLst/>
            </a:rPr>
            <a:t>Microbiologie</a:t>
          </a:r>
          <a:endParaRPr lang="fr-FR" sz="1400" kern="1200" dirty="0"/>
        </a:p>
      </dsp:txBody>
      <dsp:txXfrm>
        <a:off x="248636" y="329083"/>
        <a:ext cx="2369002" cy="2366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818F6-C1FF-495A-BAB5-B75F19D1085D}">
      <dsp:nvSpPr>
        <dsp:cNvPr id="0" name=""/>
        <dsp:cNvSpPr/>
      </dsp:nvSpPr>
      <dsp:spPr>
        <a:xfrm flipH="1">
          <a:off x="0" y="100415"/>
          <a:ext cx="2709699" cy="256732"/>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Pharmacologie-Toxicologie</a:t>
          </a:r>
          <a:endParaRPr lang="fr-FR" sz="1400" kern="1200" dirty="0"/>
        </a:p>
      </dsp:txBody>
      <dsp:txXfrm>
        <a:off x="12533" y="112948"/>
        <a:ext cx="2684633" cy="231666"/>
      </dsp:txXfrm>
    </dsp:sp>
    <dsp:sp modelId="{C67E8ED6-0629-4E6A-8C71-D510F6776419}">
      <dsp:nvSpPr>
        <dsp:cNvPr id="0" name=""/>
        <dsp:cNvSpPr/>
      </dsp:nvSpPr>
      <dsp:spPr>
        <a:xfrm>
          <a:off x="0" y="383691"/>
          <a:ext cx="2709699" cy="28887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Biologie  et Physiologie Animale</a:t>
          </a:r>
          <a:endParaRPr lang="fr-FR" sz="1400" kern="1200" dirty="0"/>
        </a:p>
      </dsp:txBody>
      <dsp:txXfrm>
        <a:off x="14101" y="397792"/>
        <a:ext cx="2681497" cy="260668"/>
      </dsp:txXfrm>
    </dsp:sp>
    <dsp:sp modelId="{748FE9DE-4A10-4FF0-94DF-ECD510080C06}">
      <dsp:nvSpPr>
        <dsp:cNvPr id="0" name=""/>
        <dsp:cNvSpPr/>
      </dsp:nvSpPr>
      <dsp:spPr>
        <a:xfrm flipH="1">
          <a:off x="0" y="616780"/>
          <a:ext cx="2709699" cy="256732"/>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latin typeface="+mn-lt"/>
            </a:rPr>
            <a:t>Biologie</a:t>
          </a:r>
          <a:r>
            <a:rPr lang="fr-FR" sz="1400" kern="1200" dirty="0" smtClean="0"/>
            <a:t> de la conservation</a:t>
          </a:r>
          <a:endParaRPr lang="fr-FR" sz="1400" kern="1200" dirty="0"/>
        </a:p>
      </dsp:txBody>
      <dsp:txXfrm>
        <a:off x="12533" y="629313"/>
        <a:ext cx="2684633" cy="2316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49811-9916-4C10-B069-1AD08948CF5A}">
      <dsp:nvSpPr>
        <dsp:cNvPr id="0" name=""/>
        <dsp:cNvSpPr/>
      </dsp:nvSpPr>
      <dsp:spPr>
        <a:xfrm>
          <a:off x="531739" y="678440"/>
          <a:ext cx="649903" cy="649903"/>
        </a:xfrm>
        <a:prstGeom prst="gear9">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fr-FR" sz="600" b="1" kern="1200" dirty="0">
              <a:solidFill>
                <a:schemeClr val="tx1"/>
              </a:solidFill>
            </a:rPr>
            <a:t>Formation</a:t>
          </a:r>
          <a:endParaRPr lang="fr-FR" sz="600" kern="1200" dirty="0">
            <a:solidFill>
              <a:schemeClr val="tx1"/>
            </a:solidFill>
          </a:endParaRPr>
        </a:p>
      </dsp:txBody>
      <dsp:txXfrm>
        <a:off x="662398" y="830677"/>
        <a:ext cx="388585" cy="334063"/>
      </dsp:txXfrm>
    </dsp:sp>
    <dsp:sp modelId="{9E61202D-476C-4358-B884-725149D428A0}">
      <dsp:nvSpPr>
        <dsp:cNvPr id="0" name=""/>
        <dsp:cNvSpPr/>
      </dsp:nvSpPr>
      <dsp:spPr>
        <a:xfrm>
          <a:off x="153613" y="524827"/>
          <a:ext cx="472657" cy="472657"/>
        </a:xfrm>
        <a:prstGeom prst="gear6">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fr-FR" sz="600" b="1" kern="1200" dirty="0">
              <a:solidFill>
                <a:schemeClr val="tx1"/>
              </a:solidFill>
            </a:rPr>
            <a:t>de</a:t>
          </a:r>
          <a:endParaRPr lang="fr-FR" sz="600" kern="1200" dirty="0">
            <a:solidFill>
              <a:schemeClr val="tx1"/>
            </a:solidFill>
          </a:endParaRPr>
        </a:p>
      </dsp:txBody>
      <dsp:txXfrm>
        <a:off x="272606" y="644539"/>
        <a:ext cx="234671" cy="233233"/>
      </dsp:txXfrm>
    </dsp:sp>
    <dsp:sp modelId="{E4AD960E-BACE-423A-9EF1-34F93A0A41D3}">
      <dsp:nvSpPr>
        <dsp:cNvPr id="0" name=""/>
        <dsp:cNvSpPr/>
      </dsp:nvSpPr>
      <dsp:spPr>
        <a:xfrm rot="20700000">
          <a:off x="418349" y="198742"/>
          <a:ext cx="463107" cy="463107"/>
        </a:xfrm>
        <a:prstGeom prst="gear6">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fr-FR" sz="600" b="1" kern="1200" dirty="0">
              <a:solidFill>
                <a:schemeClr val="tx1"/>
              </a:solidFill>
            </a:rPr>
            <a:t>Offre</a:t>
          </a:r>
          <a:endParaRPr lang="fr-FR" sz="600" kern="1200" dirty="0">
            <a:solidFill>
              <a:schemeClr val="tx1"/>
            </a:solidFill>
          </a:endParaRPr>
        </a:p>
      </dsp:txBody>
      <dsp:txXfrm rot="-20700000">
        <a:off x="519922" y="300315"/>
        <a:ext cx="259961" cy="259961"/>
      </dsp:txXfrm>
    </dsp:sp>
    <dsp:sp modelId="{3D58865D-9710-419A-9C14-30B24293F944}">
      <dsp:nvSpPr>
        <dsp:cNvPr id="0" name=""/>
        <dsp:cNvSpPr/>
      </dsp:nvSpPr>
      <dsp:spPr>
        <a:xfrm>
          <a:off x="454283" y="594747"/>
          <a:ext cx="831876" cy="831876"/>
        </a:xfrm>
        <a:prstGeom prst="circularArrow">
          <a:avLst>
            <a:gd name="adj1" fmla="val 4687"/>
            <a:gd name="adj2" fmla="val 299029"/>
            <a:gd name="adj3" fmla="val 2328029"/>
            <a:gd name="adj4" fmla="val 16352406"/>
            <a:gd name="adj5" fmla="val 5469"/>
          </a:avLst>
        </a:prstGeom>
        <a:solidFill>
          <a:schemeClr val="accent3">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093338E-5766-447A-98AC-AE5E35F900F3}">
      <dsp:nvSpPr>
        <dsp:cNvPr id="0" name=""/>
        <dsp:cNvSpPr/>
      </dsp:nvSpPr>
      <dsp:spPr>
        <a:xfrm>
          <a:off x="69906" y="433175"/>
          <a:ext cx="604410" cy="604410"/>
        </a:xfrm>
        <a:prstGeom prst="leftCircularArrow">
          <a:avLst>
            <a:gd name="adj1" fmla="val 6452"/>
            <a:gd name="adj2" fmla="val 429999"/>
            <a:gd name="adj3" fmla="val 10489124"/>
            <a:gd name="adj4" fmla="val 14837806"/>
            <a:gd name="adj5" fmla="val 7527"/>
          </a:avLst>
        </a:prstGeom>
        <a:solidFill>
          <a:schemeClr val="accent3">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2BFE923-6F81-4A62-9D21-B2F5A370BB59}">
      <dsp:nvSpPr>
        <dsp:cNvPr id="0" name=""/>
        <dsp:cNvSpPr/>
      </dsp:nvSpPr>
      <dsp:spPr>
        <a:xfrm>
          <a:off x="311228" y="110232"/>
          <a:ext cx="651676" cy="651676"/>
        </a:xfrm>
        <a:prstGeom prst="circularArrow">
          <a:avLst>
            <a:gd name="adj1" fmla="val 5984"/>
            <a:gd name="adj2" fmla="val 394124"/>
            <a:gd name="adj3" fmla="val 13313824"/>
            <a:gd name="adj4" fmla="val 10508221"/>
            <a:gd name="adj5" fmla="val 6981"/>
          </a:avLst>
        </a:prstGeom>
        <a:solidFill>
          <a:schemeClr val="accent3">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49811-9916-4C10-B069-1AD08948CF5A}">
      <dsp:nvSpPr>
        <dsp:cNvPr id="0" name=""/>
        <dsp:cNvSpPr/>
      </dsp:nvSpPr>
      <dsp:spPr>
        <a:xfrm>
          <a:off x="1117695" y="1531995"/>
          <a:ext cx="1366072" cy="1366072"/>
        </a:xfrm>
        <a:prstGeom prst="gear9">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1" kern="1200" dirty="0">
              <a:solidFill>
                <a:schemeClr val="tx1"/>
              </a:solidFill>
            </a:rPr>
            <a:t>Formation</a:t>
          </a:r>
          <a:endParaRPr lang="fr-FR" sz="1400" kern="1200" dirty="0">
            <a:solidFill>
              <a:schemeClr val="tx1"/>
            </a:solidFill>
          </a:endParaRPr>
        </a:p>
      </dsp:txBody>
      <dsp:txXfrm>
        <a:off x="1392336" y="1851991"/>
        <a:ext cx="816790" cy="702189"/>
      </dsp:txXfrm>
    </dsp:sp>
    <dsp:sp modelId="{9E61202D-476C-4358-B884-725149D428A0}">
      <dsp:nvSpPr>
        <dsp:cNvPr id="0" name=""/>
        <dsp:cNvSpPr/>
      </dsp:nvSpPr>
      <dsp:spPr>
        <a:xfrm>
          <a:off x="322889" y="1209105"/>
          <a:ext cx="993507" cy="993507"/>
        </a:xfrm>
        <a:prstGeom prst="gear6">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1" kern="1200" dirty="0">
              <a:solidFill>
                <a:schemeClr val="tx1"/>
              </a:solidFill>
            </a:rPr>
            <a:t>de</a:t>
          </a:r>
          <a:endParaRPr lang="fr-FR" sz="1400" kern="1200" dirty="0">
            <a:solidFill>
              <a:schemeClr val="tx1"/>
            </a:solidFill>
          </a:endParaRPr>
        </a:p>
      </dsp:txBody>
      <dsp:txXfrm>
        <a:off x="573007" y="1460735"/>
        <a:ext cx="493271" cy="490247"/>
      </dsp:txXfrm>
    </dsp:sp>
    <dsp:sp modelId="{E4AD960E-BACE-423A-9EF1-34F93A0A41D3}">
      <dsp:nvSpPr>
        <dsp:cNvPr id="0" name=""/>
        <dsp:cNvSpPr/>
      </dsp:nvSpPr>
      <dsp:spPr>
        <a:xfrm rot="20700000">
          <a:off x="879355" y="523686"/>
          <a:ext cx="973434" cy="973434"/>
        </a:xfrm>
        <a:prstGeom prst="gear6">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1" kern="1200" dirty="0">
              <a:solidFill>
                <a:schemeClr val="tx1"/>
              </a:solidFill>
            </a:rPr>
            <a:t>Offre</a:t>
          </a:r>
          <a:endParaRPr lang="fr-FR" sz="1400" kern="1200" dirty="0">
            <a:solidFill>
              <a:schemeClr val="tx1"/>
            </a:solidFill>
          </a:endParaRPr>
        </a:p>
      </dsp:txBody>
      <dsp:txXfrm rot="-20700000">
        <a:off x="1092857" y="737189"/>
        <a:ext cx="546428" cy="546428"/>
      </dsp:txXfrm>
    </dsp:sp>
    <dsp:sp modelId="{3D58865D-9710-419A-9C14-30B24293F944}">
      <dsp:nvSpPr>
        <dsp:cNvPr id="0" name=""/>
        <dsp:cNvSpPr/>
      </dsp:nvSpPr>
      <dsp:spPr>
        <a:xfrm>
          <a:off x="994950" y="1335726"/>
          <a:ext cx="1748572" cy="1748572"/>
        </a:xfrm>
        <a:prstGeom prst="circularArrow">
          <a:avLst>
            <a:gd name="adj1" fmla="val 4687"/>
            <a:gd name="adj2" fmla="val 299029"/>
            <a:gd name="adj3" fmla="val 2453615"/>
            <a:gd name="adj4" fmla="val 16003283"/>
            <a:gd name="adj5" fmla="val 5469"/>
          </a:avLst>
        </a:prstGeom>
        <a:solidFill>
          <a:schemeClr val="accent3">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093338E-5766-447A-98AC-AE5E35F900F3}">
      <dsp:nvSpPr>
        <dsp:cNvPr id="0" name=""/>
        <dsp:cNvSpPr/>
      </dsp:nvSpPr>
      <dsp:spPr>
        <a:xfrm>
          <a:off x="146941" y="996620"/>
          <a:ext cx="1270447" cy="1270447"/>
        </a:xfrm>
        <a:prstGeom prst="leftCircularArrow">
          <a:avLst>
            <a:gd name="adj1" fmla="val 6452"/>
            <a:gd name="adj2" fmla="val 429999"/>
            <a:gd name="adj3" fmla="val 10489124"/>
            <a:gd name="adj4" fmla="val 14837806"/>
            <a:gd name="adj5" fmla="val 7527"/>
          </a:avLst>
        </a:prstGeom>
        <a:solidFill>
          <a:schemeClr val="accent3">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2BFE923-6F81-4A62-9D21-B2F5A370BB59}">
      <dsp:nvSpPr>
        <dsp:cNvPr id="0" name=""/>
        <dsp:cNvSpPr/>
      </dsp:nvSpPr>
      <dsp:spPr>
        <a:xfrm>
          <a:off x="654189" y="317808"/>
          <a:ext cx="1369798" cy="1369798"/>
        </a:xfrm>
        <a:prstGeom prst="circularArrow">
          <a:avLst>
            <a:gd name="adj1" fmla="val 5984"/>
            <a:gd name="adj2" fmla="val 394124"/>
            <a:gd name="adj3" fmla="val 13313824"/>
            <a:gd name="adj4" fmla="val 10508221"/>
            <a:gd name="adj5" fmla="val 6981"/>
          </a:avLst>
        </a:prstGeom>
        <a:solidFill>
          <a:schemeClr val="accent3">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49811-9916-4C10-B069-1AD08948CF5A}">
      <dsp:nvSpPr>
        <dsp:cNvPr id="0" name=""/>
        <dsp:cNvSpPr/>
      </dsp:nvSpPr>
      <dsp:spPr>
        <a:xfrm>
          <a:off x="1267844" y="482861"/>
          <a:ext cx="606753" cy="606753"/>
        </a:xfrm>
        <a:prstGeom prst="gear9">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fr-FR" sz="600" b="1" kern="1200" dirty="0">
              <a:solidFill>
                <a:schemeClr val="tx1"/>
              </a:solidFill>
            </a:rPr>
            <a:t>Formation</a:t>
          </a:r>
          <a:endParaRPr lang="fr-FR" sz="600" kern="1200" dirty="0">
            <a:solidFill>
              <a:schemeClr val="tx1"/>
            </a:solidFill>
          </a:endParaRPr>
        </a:p>
      </dsp:txBody>
      <dsp:txXfrm>
        <a:off x="1389828" y="624990"/>
        <a:ext cx="362785" cy="311884"/>
      </dsp:txXfrm>
    </dsp:sp>
    <dsp:sp modelId="{9E61202D-476C-4358-B884-725149D428A0}">
      <dsp:nvSpPr>
        <dsp:cNvPr id="0" name=""/>
        <dsp:cNvSpPr/>
      </dsp:nvSpPr>
      <dsp:spPr>
        <a:xfrm>
          <a:off x="959972" y="353020"/>
          <a:ext cx="441275" cy="441275"/>
        </a:xfrm>
        <a:prstGeom prst="gear6">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fr-FR" sz="600" b="1" kern="1200" dirty="0">
              <a:solidFill>
                <a:schemeClr val="tx1"/>
              </a:solidFill>
            </a:rPr>
            <a:t>de</a:t>
          </a:r>
          <a:endParaRPr lang="fr-FR" sz="600" kern="1200" dirty="0">
            <a:solidFill>
              <a:schemeClr val="tx1"/>
            </a:solidFill>
          </a:endParaRPr>
        </a:p>
      </dsp:txBody>
      <dsp:txXfrm>
        <a:off x="1071064" y="464784"/>
        <a:ext cx="219091" cy="217747"/>
      </dsp:txXfrm>
    </dsp:sp>
    <dsp:sp modelId="{E4AD960E-BACE-423A-9EF1-34F93A0A41D3}">
      <dsp:nvSpPr>
        <dsp:cNvPr id="0" name=""/>
        <dsp:cNvSpPr/>
      </dsp:nvSpPr>
      <dsp:spPr>
        <a:xfrm rot="20700000">
          <a:off x="1207131" y="48585"/>
          <a:ext cx="432359" cy="432359"/>
        </a:xfrm>
        <a:prstGeom prst="gear6">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fr-FR" sz="600" b="1" kern="1200" dirty="0">
              <a:solidFill>
                <a:schemeClr val="tx1"/>
              </a:solidFill>
            </a:rPr>
            <a:t>Offre</a:t>
          </a:r>
          <a:endParaRPr lang="fr-FR" sz="600" kern="1200" dirty="0">
            <a:solidFill>
              <a:schemeClr val="tx1"/>
            </a:solidFill>
          </a:endParaRPr>
        </a:p>
      </dsp:txBody>
      <dsp:txXfrm rot="-20700000">
        <a:off x="1301960" y="143414"/>
        <a:ext cx="242701" cy="242701"/>
      </dsp:txXfrm>
    </dsp:sp>
    <dsp:sp modelId="{3D58865D-9710-419A-9C14-30B24293F944}">
      <dsp:nvSpPr>
        <dsp:cNvPr id="0" name=""/>
        <dsp:cNvSpPr/>
      </dsp:nvSpPr>
      <dsp:spPr>
        <a:xfrm>
          <a:off x="1238561" y="419264"/>
          <a:ext cx="776644" cy="776644"/>
        </a:xfrm>
        <a:prstGeom prst="circularArrow">
          <a:avLst>
            <a:gd name="adj1" fmla="val 4687"/>
            <a:gd name="adj2" fmla="val 299029"/>
            <a:gd name="adj3" fmla="val 2314870"/>
            <a:gd name="adj4" fmla="val 16396879"/>
            <a:gd name="adj5" fmla="val 5469"/>
          </a:avLst>
        </a:prstGeom>
        <a:solidFill>
          <a:schemeClr val="accent3">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093338E-5766-447A-98AC-AE5E35F900F3}">
      <dsp:nvSpPr>
        <dsp:cNvPr id="0" name=""/>
        <dsp:cNvSpPr/>
      </dsp:nvSpPr>
      <dsp:spPr>
        <a:xfrm>
          <a:off x="881823" y="268648"/>
          <a:ext cx="564280" cy="564280"/>
        </a:xfrm>
        <a:prstGeom prst="leftCircularArrow">
          <a:avLst>
            <a:gd name="adj1" fmla="val 6452"/>
            <a:gd name="adj2" fmla="val 429999"/>
            <a:gd name="adj3" fmla="val 10489124"/>
            <a:gd name="adj4" fmla="val 14837806"/>
            <a:gd name="adj5" fmla="val 7527"/>
          </a:avLst>
        </a:prstGeom>
        <a:solidFill>
          <a:schemeClr val="accent3">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2BFE923-6F81-4A62-9D21-B2F5A370BB59}">
      <dsp:nvSpPr>
        <dsp:cNvPr id="0" name=""/>
        <dsp:cNvSpPr/>
      </dsp:nvSpPr>
      <dsp:spPr>
        <a:xfrm>
          <a:off x="1107122" y="-32852"/>
          <a:ext cx="608408" cy="608408"/>
        </a:xfrm>
        <a:prstGeom prst="circularArrow">
          <a:avLst>
            <a:gd name="adj1" fmla="val 5984"/>
            <a:gd name="adj2" fmla="val 394124"/>
            <a:gd name="adj3" fmla="val 13313824"/>
            <a:gd name="adj4" fmla="val 10508221"/>
            <a:gd name="adj5" fmla="val 6981"/>
          </a:avLst>
        </a:prstGeom>
        <a:solidFill>
          <a:schemeClr val="accent3">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4">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4">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8D631E-5B3F-4CFE-B92B-B98D746154E1}" type="datetimeFigureOut">
              <a:rPr lang="fr-FR" smtClean="0"/>
              <a:pPr/>
              <a:t>26/06/2024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7C6A1C-2AC6-4792-951B-36B778E056B9}"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97C6A1C-2AC6-4792-951B-36B778E056B9}"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97C6A1C-2AC6-4792-951B-36B778E056B9}" type="slidenum">
              <a:rPr lang="fr-FR" smtClean="0"/>
              <a:pPr/>
              <a:t>28</a:t>
            </a:fld>
            <a:endParaRPr lang="fr-FR"/>
          </a:p>
        </p:txBody>
      </p:sp>
    </p:spTree>
    <p:extLst>
      <p:ext uri="{BB962C8B-B14F-4D97-AF65-F5344CB8AC3E}">
        <p14:creationId xmlns:p14="http://schemas.microsoft.com/office/powerpoint/2010/main" val="1026743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97C6A1C-2AC6-4792-951B-36B778E056B9}" type="slidenum">
              <a:rPr lang="fr-FR" smtClean="0"/>
              <a:pPr/>
              <a:t>32</a:t>
            </a:fld>
            <a:endParaRPr lang="fr-FR"/>
          </a:p>
        </p:txBody>
      </p:sp>
    </p:spTree>
    <p:extLst>
      <p:ext uri="{BB962C8B-B14F-4D97-AF65-F5344CB8AC3E}">
        <p14:creationId xmlns:p14="http://schemas.microsoft.com/office/powerpoint/2010/main" val="3497330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97C6A1C-2AC6-4792-951B-36B778E056B9}" type="slidenum">
              <a:rPr lang="fr-FR" smtClean="0"/>
              <a:pPr/>
              <a:t>2</a:t>
            </a:fld>
            <a:endParaRPr lang="fr-FR"/>
          </a:p>
        </p:txBody>
      </p:sp>
    </p:spTree>
    <p:extLst>
      <p:ext uri="{BB962C8B-B14F-4D97-AF65-F5344CB8AC3E}">
        <p14:creationId xmlns:p14="http://schemas.microsoft.com/office/powerpoint/2010/main" val="1964802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97C6A1C-2AC6-4792-951B-36B778E056B9}" type="slidenum">
              <a:rPr lang="fr-FR" smtClean="0"/>
              <a:pPr/>
              <a:t>3</a:t>
            </a:fld>
            <a:endParaRPr lang="fr-FR"/>
          </a:p>
        </p:txBody>
      </p:sp>
    </p:spTree>
    <p:extLst>
      <p:ext uri="{BB962C8B-B14F-4D97-AF65-F5344CB8AC3E}">
        <p14:creationId xmlns:p14="http://schemas.microsoft.com/office/powerpoint/2010/main" val="807629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58300F9-3C2D-486E-8277-6A85A5C41D63}" type="slidenum">
              <a:rPr lang="fr-FR" smtClean="0"/>
              <a:pPr/>
              <a:t>5</a:t>
            </a:fld>
            <a:endParaRPr lang="fr-FR"/>
          </a:p>
        </p:txBody>
      </p:sp>
    </p:spTree>
    <p:extLst>
      <p:ext uri="{BB962C8B-B14F-4D97-AF65-F5344CB8AC3E}">
        <p14:creationId xmlns:p14="http://schemas.microsoft.com/office/powerpoint/2010/main" val="2109052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3A88862-007E-4B6A-89E8-3BE6B78185AC}" type="slidenum">
              <a:rPr lang="fr-FR" smtClean="0"/>
              <a:pPr/>
              <a:t>6</a:t>
            </a:fld>
            <a:endParaRPr lang="fr-FR"/>
          </a:p>
        </p:txBody>
      </p:sp>
    </p:spTree>
    <p:extLst>
      <p:ext uri="{BB962C8B-B14F-4D97-AF65-F5344CB8AC3E}">
        <p14:creationId xmlns:p14="http://schemas.microsoft.com/office/powerpoint/2010/main" val="174234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97C6A1C-2AC6-4792-951B-36B778E056B9}" type="slidenum">
              <a:rPr lang="fr-FR" smtClean="0"/>
              <a:pPr/>
              <a:t>8</a:t>
            </a:fld>
            <a:endParaRPr lang="fr-FR"/>
          </a:p>
        </p:txBody>
      </p:sp>
    </p:spTree>
    <p:extLst>
      <p:ext uri="{BB962C8B-B14F-4D97-AF65-F5344CB8AC3E}">
        <p14:creationId xmlns:p14="http://schemas.microsoft.com/office/powerpoint/2010/main" val="4096603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97C6A1C-2AC6-4792-951B-36B778E056B9}" type="slidenum">
              <a:rPr lang="fr-FR" smtClean="0"/>
              <a:pPr/>
              <a:t>16</a:t>
            </a:fld>
            <a:endParaRPr lang="fr-FR"/>
          </a:p>
        </p:txBody>
      </p:sp>
    </p:spTree>
    <p:extLst>
      <p:ext uri="{BB962C8B-B14F-4D97-AF65-F5344CB8AC3E}">
        <p14:creationId xmlns:p14="http://schemas.microsoft.com/office/powerpoint/2010/main" val="1866104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97C6A1C-2AC6-4792-951B-36B778E056B9}" type="slidenum">
              <a:rPr lang="fr-FR" smtClean="0"/>
              <a:pPr/>
              <a:t>20</a:t>
            </a:fld>
            <a:endParaRPr lang="fr-FR"/>
          </a:p>
        </p:txBody>
      </p:sp>
    </p:spTree>
    <p:extLst>
      <p:ext uri="{BB962C8B-B14F-4D97-AF65-F5344CB8AC3E}">
        <p14:creationId xmlns:p14="http://schemas.microsoft.com/office/powerpoint/2010/main" val="870600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97C6A1C-2AC6-4792-951B-36B778E056B9}" type="slidenum">
              <a:rPr lang="fr-FR" smtClean="0"/>
              <a:pPr/>
              <a:t>24</a:t>
            </a:fld>
            <a:endParaRPr lang="fr-FR"/>
          </a:p>
        </p:txBody>
      </p:sp>
    </p:spTree>
    <p:extLst>
      <p:ext uri="{BB962C8B-B14F-4D97-AF65-F5344CB8AC3E}">
        <p14:creationId xmlns:p14="http://schemas.microsoft.com/office/powerpoint/2010/main" val="1431068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62772099-E58C-4CE2-9612-21EE0D16B38F}" type="datetimeFigureOut">
              <a:rPr lang="fr-FR" smtClean="0"/>
              <a:pPr/>
              <a:t>26/06/2024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D90FA0-7A87-404C-8114-98587863DF1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2772099-E58C-4CE2-9612-21EE0D16B38F}" type="datetimeFigureOut">
              <a:rPr lang="fr-FR" smtClean="0"/>
              <a:pPr/>
              <a:t>26/06/2024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D90FA0-7A87-404C-8114-98587863DF1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2772099-E58C-4CE2-9612-21EE0D16B38F}" type="datetimeFigureOut">
              <a:rPr lang="fr-FR" smtClean="0"/>
              <a:pPr/>
              <a:t>26/06/2024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D90FA0-7A87-404C-8114-98587863DF1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2772099-E58C-4CE2-9612-21EE0D16B38F}" type="datetimeFigureOut">
              <a:rPr lang="fr-FR" smtClean="0"/>
              <a:pPr/>
              <a:t>26/06/2024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D90FA0-7A87-404C-8114-98587863DF1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62772099-E58C-4CE2-9612-21EE0D16B38F}" type="datetimeFigureOut">
              <a:rPr lang="fr-FR" smtClean="0"/>
              <a:pPr/>
              <a:t>26/06/2024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D90FA0-7A87-404C-8114-98587863DF1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2772099-E58C-4CE2-9612-21EE0D16B38F}" type="datetimeFigureOut">
              <a:rPr lang="fr-FR" smtClean="0"/>
              <a:pPr/>
              <a:t>26/06/2024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D90FA0-7A87-404C-8114-98587863DF1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2772099-E58C-4CE2-9612-21EE0D16B38F}" type="datetimeFigureOut">
              <a:rPr lang="fr-FR" smtClean="0"/>
              <a:pPr/>
              <a:t>26/06/2024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1D90FA0-7A87-404C-8114-98587863DF1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62772099-E58C-4CE2-9612-21EE0D16B38F}" type="datetimeFigureOut">
              <a:rPr lang="fr-FR" smtClean="0"/>
              <a:pPr/>
              <a:t>26/06/2024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1D90FA0-7A87-404C-8114-98587863DF1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2772099-E58C-4CE2-9612-21EE0D16B38F}" type="datetimeFigureOut">
              <a:rPr lang="fr-FR" smtClean="0"/>
              <a:pPr/>
              <a:t>26/06/2024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1D90FA0-7A87-404C-8114-98587863DF1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62772099-E58C-4CE2-9612-21EE0D16B38F}" type="datetimeFigureOut">
              <a:rPr lang="fr-FR" smtClean="0"/>
              <a:pPr/>
              <a:t>26/06/2024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D90FA0-7A87-404C-8114-98587863DF1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62772099-E58C-4CE2-9612-21EE0D16B38F}" type="datetimeFigureOut">
              <a:rPr lang="fr-FR" smtClean="0"/>
              <a:pPr/>
              <a:t>26/06/2024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D90FA0-7A87-404C-8114-98587863DF11}"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72099-E58C-4CE2-9612-21EE0D16B38F}" type="datetimeFigureOut">
              <a:rPr lang="fr-FR" smtClean="0"/>
              <a:pPr/>
              <a:t>26/06/2024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D90FA0-7A87-404C-8114-98587863DF1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jpeg"/><Relationship Id="rId7" Type="http://schemas.openxmlformats.org/officeDocument/2006/relationships/diagramLayout" Target="../diagrams/layout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3.png"/><Relationship Id="rId10" Type="http://schemas.microsoft.com/office/2007/relationships/diagramDrawing" Target="../diagrams/drawing1.xml"/><Relationship Id="rId4" Type="http://schemas.openxmlformats.org/officeDocument/2006/relationships/image" Target="../media/image2.jpeg"/><Relationship Id="rId9" Type="http://schemas.openxmlformats.org/officeDocument/2006/relationships/diagramColors" Target="../diagrams/colors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diagramDrawing" Target="../diagrams/drawing9.xml"/><Relationship Id="rId3" Type="http://schemas.microsoft.com/office/2007/relationships/media" Target="../media/media2.WAV"/><Relationship Id="rId7" Type="http://schemas.openxmlformats.org/officeDocument/2006/relationships/image" Target="../media/image15.png"/><Relationship Id="rId12" Type="http://schemas.openxmlformats.org/officeDocument/2006/relationships/diagramColors" Target="../diagrams/colors9.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4.png"/><Relationship Id="rId11" Type="http://schemas.openxmlformats.org/officeDocument/2006/relationships/diagramQuickStyle" Target="../diagrams/quickStyle9.xml"/><Relationship Id="rId5" Type="http://schemas.openxmlformats.org/officeDocument/2006/relationships/slideLayout" Target="../slideLayouts/slideLayout1.xml"/><Relationship Id="rId10" Type="http://schemas.openxmlformats.org/officeDocument/2006/relationships/diagramLayout" Target="../diagrams/layout9.xml"/><Relationship Id="rId4" Type="http://schemas.openxmlformats.org/officeDocument/2006/relationships/audio" Target="../media/media2.WAV"/><Relationship Id="rId9" Type="http://schemas.openxmlformats.org/officeDocument/2006/relationships/diagramData" Target="../diagrams/data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png"/><Relationship Id="rId7" Type="http://schemas.openxmlformats.org/officeDocument/2006/relationships/diagramColors" Target="../diagrams/colors10.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 Id="rId9"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18.jpeg"/><Relationship Id="rId7" Type="http://schemas.openxmlformats.org/officeDocument/2006/relationships/diagramQuickStyle" Target="../diagrams/quickStyle1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11.xml"/><Relationship Id="rId5" Type="http://schemas.openxmlformats.org/officeDocument/2006/relationships/diagramData" Target="../diagrams/data11.xml"/><Relationship Id="rId10" Type="http://schemas.openxmlformats.org/officeDocument/2006/relationships/image" Target="../media/image20.jpeg"/><Relationship Id="rId4" Type="http://schemas.openxmlformats.org/officeDocument/2006/relationships/image" Target="../media/image19.jpg"/><Relationship Id="rId9" Type="http://schemas.microsoft.com/office/2007/relationships/diagramDrawing" Target="../diagrams/drawing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3.png"/><Relationship Id="rId7" Type="http://schemas.openxmlformats.org/officeDocument/2006/relationships/diagramColors" Target="../diagrams/colors1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10" Type="http://schemas.openxmlformats.org/officeDocument/2006/relationships/image" Target="../media/image22.jpeg"/><Relationship Id="rId4" Type="http://schemas.openxmlformats.org/officeDocument/2006/relationships/diagramData" Target="../diagrams/data12.xml"/><Relationship Id="rId9" Type="http://schemas.openxmlformats.org/officeDocument/2006/relationships/image" Target="../media/image2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3.png"/><Relationship Id="rId7" Type="http://schemas.openxmlformats.org/officeDocument/2006/relationships/diagramColors" Target="../diagrams/colors1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 Id="rId9" Type="http://schemas.openxmlformats.org/officeDocument/2006/relationships/image" Target="../media/image2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18" Type="http://schemas.microsoft.com/office/2007/relationships/diagramDrawing" Target="../diagrams/drawing4.xml"/><Relationship Id="rId3" Type="http://schemas.openxmlformats.org/officeDocument/2006/relationships/image" Target="../media/image6.jpeg"/><Relationship Id="rId21" Type="http://schemas.openxmlformats.org/officeDocument/2006/relationships/image" Target="../media/image9.jpeg"/><Relationship Id="rId7" Type="http://schemas.openxmlformats.org/officeDocument/2006/relationships/diagramColors" Target="../diagrams/colors2.xml"/><Relationship Id="rId12" Type="http://schemas.openxmlformats.org/officeDocument/2006/relationships/diagramColors" Target="../diagrams/colors3.xml"/><Relationship Id="rId17" Type="http://schemas.openxmlformats.org/officeDocument/2006/relationships/diagramColors" Target="../diagrams/colors4.xml"/><Relationship Id="rId2" Type="http://schemas.openxmlformats.org/officeDocument/2006/relationships/notesSlide" Target="../notesSlides/notesSlide3.xml"/><Relationship Id="rId16" Type="http://schemas.openxmlformats.org/officeDocument/2006/relationships/diagramQuickStyle" Target="../diagrams/quickStyle4.xml"/><Relationship Id="rId20"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5" Type="http://schemas.openxmlformats.org/officeDocument/2006/relationships/diagramLayout" Target="../diagrams/layout4.xml"/><Relationship Id="rId10" Type="http://schemas.openxmlformats.org/officeDocument/2006/relationships/diagramLayout" Target="../diagrams/layout3.xml"/><Relationship Id="rId19" Type="http://schemas.openxmlformats.org/officeDocument/2006/relationships/image" Target="../media/image7.jpeg"/><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diagramData" Target="../diagrams/data4.xml"/><Relationship Id="rId22" Type="http://schemas.openxmlformats.org/officeDocument/2006/relationships/image" Target="../media/image10.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6.jpeg"/><Relationship Id="rId7" Type="http://schemas.openxmlformats.org/officeDocument/2006/relationships/diagramColors" Target="../diagrams/colors14.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QuickStyle" Target="../diagrams/quickStyle14.xml"/><Relationship Id="rId5" Type="http://schemas.openxmlformats.org/officeDocument/2006/relationships/diagramLayout" Target="../diagrams/layout14.xml"/><Relationship Id="rId10" Type="http://schemas.openxmlformats.org/officeDocument/2006/relationships/image" Target="../media/image10.jpg"/><Relationship Id="rId4" Type="http://schemas.openxmlformats.org/officeDocument/2006/relationships/diagramData" Target="../diagrams/data14.xml"/><Relationship Id="rId9" Type="http://schemas.openxmlformats.org/officeDocument/2006/relationships/image" Target="../media/image7.jpeg"/></Relationships>
</file>

<file path=ppt/slides/_rels/slide3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27.png"/><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18" Type="http://schemas.openxmlformats.org/officeDocument/2006/relationships/diagramLayout" Target="../diagrams/layout7.xml"/><Relationship Id="rId3" Type="http://schemas.openxmlformats.org/officeDocument/2006/relationships/image" Target="../media/image12.jpeg"/><Relationship Id="rId21" Type="http://schemas.microsoft.com/office/2007/relationships/diagramDrawing" Target="../diagrams/drawing7.xml"/><Relationship Id="rId7" Type="http://schemas.openxmlformats.org/officeDocument/2006/relationships/diagramData" Target="../diagrams/data5.xml"/><Relationship Id="rId12" Type="http://schemas.openxmlformats.org/officeDocument/2006/relationships/diagramData" Target="../diagrams/data6.xml"/><Relationship Id="rId17" Type="http://schemas.openxmlformats.org/officeDocument/2006/relationships/diagramData" Target="../diagrams/data7.xml"/><Relationship Id="rId2" Type="http://schemas.openxmlformats.org/officeDocument/2006/relationships/notesSlide" Target="../notesSlides/notesSlide5.xml"/><Relationship Id="rId16" Type="http://schemas.microsoft.com/office/2007/relationships/diagramDrawing" Target="../diagrams/drawing6.xml"/><Relationship Id="rId20" Type="http://schemas.openxmlformats.org/officeDocument/2006/relationships/diagramColors" Target="../diagrams/colors7.xml"/><Relationship Id="rId1" Type="http://schemas.openxmlformats.org/officeDocument/2006/relationships/slideLayout" Target="../slideLayouts/slideLayout1.xml"/><Relationship Id="rId6" Type="http://schemas.openxmlformats.org/officeDocument/2006/relationships/image" Target="../media/image9.jpeg"/><Relationship Id="rId11" Type="http://schemas.microsoft.com/office/2007/relationships/diagramDrawing" Target="../diagrams/drawing5.xml"/><Relationship Id="rId5" Type="http://schemas.openxmlformats.org/officeDocument/2006/relationships/image" Target="../media/image7.jpeg"/><Relationship Id="rId15" Type="http://schemas.openxmlformats.org/officeDocument/2006/relationships/diagramColors" Target="../diagrams/colors6.xml"/><Relationship Id="rId23" Type="http://schemas.openxmlformats.org/officeDocument/2006/relationships/image" Target="../media/image2.jpeg"/><Relationship Id="rId10" Type="http://schemas.openxmlformats.org/officeDocument/2006/relationships/diagramColors" Target="../diagrams/colors5.xml"/><Relationship Id="rId19" Type="http://schemas.openxmlformats.org/officeDocument/2006/relationships/diagramQuickStyle" Target="../diagrams/quickStyle7.xml"/><Relationship Id="rId4" Type="http://schemas.openxmlformats.org/officeDocument/2006/relationships/image" Target="../media/image8.jpeg"/><Relationship Id="rId9" Type="http://schemas.openxmlformats.org/officeDocument/2006/relationships/diagramQuickStyle" Target="../diagrams/quickStyle5.xml"/><Relationship Id="rId14" Type="http://schemas.openxmlformats.org/officeDocument/2006/relationships/diagramQuickStyle" Target="../diagrams/quickStyle6.xml"/><Relationship Id="rId22"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3.jpeg"/><Relationship Id="rId7" Type="http://schemas.openxmlformats.org/officeDocument/2006/relationships/diagramColors" Target="../diagrams/colors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C:\Users\HP G6\Desktop\dupliant 2019\IMG_5538.JPG">
            <a:extLst>
              <a:ext uri="{FF2B5EF4-FFF2-40B4-BE49-F238E27FC236}">
                <a16:creationId xmlns:a16="http://schemas.microsoft.com/office/drawing/2014/main" id="{B1D4445C-4883-4EC5-937A-D49EB16F41AD}"/>
              </a:ext>
            </a:extLst>
          </p:cNvPr>
          <p:cNvPicPr>
            <a:picLocks noGrp="1" noChangeAspect="1" noChangeArrowheads="1"/>
          </p:cNvPicPr>
          <p:nvPr>
            <p:ph idx="1"/>
          </p:nvPr>
        </p:nvPicPr>
        <p:blipFill>
          <a:blip r:embed="rId3"/>
          <a:srcRect/>
          <a:stretch>
            <a:fillRect/>
          </a:stretch>
        </p:blipFill>
        <p:spPr bwMode="auto">
          <a:xfrm>
            <a:off x="1000100" y="1142984"/>
            <a:ext cx="3643338" cy="2569763"/>
          </a:xfrm>
          <a:prstGeom prst="rect">
            <a:avLst/>
          </a:prstGeom>
          <a:noFill/>
        </p:spPr>
      </p:pic>
      <p:pic>
        <p:nvPicPr>
          <p:cNvPr id="19" name="Image 18">
            <a:extLst>
              <a:ext uri="{FF2B5EF4-FFF2-40B4-BE49-F238E27FC236}">
                <a16:creationId xmlns:a16="http://schemas.microsoft.com/office/drawing/2014/main" id="{0179B846-9388-4BBC-96CA-717FF8177A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596" y="3786190"/>
            <a:ext cx="3643338" cy="2904649"/>
          </a:xfrm>
          <a:prstGeom prst="rect">
            <a:avLst/>
          </a:prstGeom>
          <a:ln>
            <a:noFill/>
          </a:ln>
          <a:effectLst/>
        </p:spPr>
      </p:pic>
      <p:pic>
        <p:nvPicPr>
          <p:cNvPr id="3" name="Image 2">
            <a:extLst>
              <a:ext uri="{FF2B5EF4-FFF2-40B4-BE49-F238E27FC236}">
                <a16:creationId xmlns:a16="http://schemas.microsoft.com/office/drawing/2014/main" id="{FDB7BE70-7F30-47E7-914D-1B144F970B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712" y="0"/>
            <a:ext cx="1861194" cy="793794"/>
          </a:xfrm>
          <a:prstGeom prst="rect">
            <a:avLst/>
          </a:prstGeom>
        </p:spPr>
      </p:pic>
      <p:sp>
        <p:nvSpPr>
          <p:cNvPr id="4" name="Rectangle 3">
            <a:extLst>
              <a:ext uri="{FF2B5EF4-FFF2-40B4-BE49-F238E27FC236}">
                <a16:creationId xmlns:a16="http://schemas.microsoft.com/office/drawing/2014/main" id="{2186549E-F87D-4CC2-A0E0-05081F0ABBFA}"/>
              </a:ext>
            </a:extLst>
          </p:cNvPr>
          <p:cNvSpPr/>
          <p:nvPr/>
        </p:nvSpPr>
        <p:spPr>
          <a:xfrm>
            <a:off x="2088232" y="428604"/>
            <a:ext cx="4572000" cy="307777"/>
          </a:xfrm>
          <a:prstGeom prst="rect">
            <a:avLst/>
          </a:prstGeom>
        </p:spPr>
        <p:txBody>
          <a:bodyPr>
            <a:spAutoFit/>
          </a:bodyPr>
          <a:lstStyle/>
          <a:p>
            <a:pPr algn="r">
              <a:spcAft>
                <a:spcPts val="0"/>
              </a:spcAft>
            </a:pPr>
            <a:r>
              <a:rPr lang="fr-FR" sz="1400" b="1" dirty="0">
                <a:latin typeface="Arial" panose="020B0604020202020204" pitchFamily="34" charset="0"/>
                <a:ea typeface="Times New Roman" panose="02020603050405020304" pitchFamily="18" charset="0"/>
              </a:rPr>
              <a:t>Faculté des Sciences de la Nature et de la Vie </a:t>
            </a:r>
            <a:endParaRPr lang="fr-FR" sz="1400" b="1" dirty="0">
              <a:latin typeface="Times New Roman" panose="02020603050405020304" pitchFamily="18" charset="0"/>
              <a:ea typeface="Times New Roman" panose="02020603050405020304" pitchFamily="18" charset="0"/>
            </a:endParaRPr>
          </a:p>
        </p:txBody>
      </p:sp>
      <p:sp>
        <p:nvSpPr>
          <p:cNvPr id="31" name="Rectangle 30">
            <a:extLst>
              <a:ext uri="{FF2B5EF4-FFF2-40B4-BE49-F238E27FC236}">
                <a16:creationId xmlns:a16="http://schemas.microsoft.com/office/drawing/2014/main" id="{408E8F96-DAD6-42C8-AD5F-0240262D5D55}"/>
              </a:ext>
            </a:extLst>
          </p:cNvPr>
          <p:cNvSpPr/>
          <p:nvPr/>
        </p:nvSpPr>
        <p:spPr>
          <a:xfrm>
            <a:off x="4071934" y="5309017"/>
            <a:ext cx="4752528"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solidFill>
                  <a:srgbClr val="00B050"/>
                </a:solidFill>
              </a:rPr>
              <a:t>Sciences Biologiques</a:t>
            </a:r>
            <a:br>
              <a:rPr lang="fr-FR" sz="4000" b="1" dirty="0">
                <a:solidFill>
                  <a:srgbClr val="00B050"/>
                </a:solidFill>
              </a:rPr>
            </a:br>
            <a:r>
              <a:rPr lang="fr-FR" sz="2400" b="1" dirty="0" smtClean="0">
                <a:solidFill>
                  <a:srgbClr val="00B050"/>
                </a:solidFill>
              </a:rPr>
              <a:t>Responsable de la filière: </a:t>
            </a:r>
          </a:p>
          <a:p>
            <a:pPr algn="ctr"/>
            <a:r>
              <a:rPr lang="fr-FR" sz="2400" b="1" dirty="0" smtClean="0">
                <a:solidFill>
                  <a:srgbClr val="00B050"/>
                </a:solidFill>
              </a:rPr>
              <a:t>Dr Abderrahim-Khamtache Sabiha</a:t>
            </a:r>
            <a:endParaRPr lang="fr-FR" sz="2400" dirty="0">
              <a:solidFill>
                <a:srgbClr val="00B050"/>
              </a:solidFill>
            </a:endParaRPr>
          </a:p>
          <a:p>
            <a:pPr algn="ctr"/>
            <a:endParaRPr lang="fr-FR" sz="2400" dirty="0"/>
          </a:p>
        </p:txBody>
      </p:sp>
      <p:graphicFrame>
        <p:nvGraphicFramePr>
          <p:cNvPr id="34" name="Diagramme 33">
            <a:extLst>
              <a:ext uri="{FF2B5EF4-FFF2-40B4-BE49-F238E27FC236}">
                <a16:creationId xmlns:a16="http://schemas.microsoft.com/office/drawing/2014/main" id="{EB176F7C-6DF1-4EDA-9731-FB183B9581EE}"/>
              </a:ext>
            </a:extLst>
          </p:cNvPr>
          <p:cNvGraphicFramePr/>
          <p:nvPr>
            <p:extLst>
              <p:ext uri="{D42A27DB-BD31-4B8C-83A1-F6EECF244321}">
                <p14:modId xmlns:p14="http://schemas.microsoft.com/office/powerpoint/2010/main" val="578409507"/>
              </p:ext>
            </p:extLst>
          </p:nvPr>
        </p:nvGraphicFramePr>
        <p:xfrm>
          <a:off x="4726390" y="1055703"/>
          <a:ext cx="3867684" cy="307853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3" name="Image 12">
            <a:extLst>
              <a:ext uri="{FF2B5EF4-FFF2-40B4-BE49-F238E27FC236}">
                <a16:creationId xmlns:a16="http://schemas.microsoft.com/office/drawing/2014/main" id="{DF0DBD36-242B-4B37-9013-8F27099723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5703" y="10115"/>
            <a:ext cx="1861194" cy="793794"/>
          </a:xfrm>
          <a:prstGeom prst="rect">
            <a:avLst/>
          </a:prstGeom>
        </p:spPr>
      </p:pic>
      <p:sp>
        <p:nvSpPr>
          <p:cNvPr id="20" name="Ellipse 19">
            <a:extLst>
              <a:ext uri="{FF2B5EF4-FFF2-40B4-BE49-F238E27FC236}">
                <a16:creationId xmlns:a16="http://schemas.microsoft.com/office/drawing/2014/main" id="{B2F8648F-7294-4C24-B8C0-D65B1F9C06BD}"/>
              </a:ext>
            </a:extLst>
          </p:cNvPr>
          <p:cNvSpPr/>
          <p:nvPr/>
        </p:nvSpPr>
        <p:spPr>
          <a:xfrm>
            <a:off x="7740352" y="4423138"/>
            <a:ext cx="131849" cy="145719"/>
          </a:xfrm>
          <a:prstGeom prst="ellipse">
            <a:avLst/>
          </a:prstGeom>
          <a:solidFill>
            <a:schemeClr val="accent6">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6622584"/>
              <a:satOff val="26541"/>
              <a:lumOff val="5752"/>
              <a:alphaOff val="0"/>
            </a:schemeClr>
          </a:effectRef>
          <a:fontRef idx="minor">
            <a:schemeClr val="lt1"/>
          </a:fontRef>
        </p:style>
      </p:sp>
      <p:sp>
        <p:nvSpPr>
          <p:cNvPr id="22" name="Ellipse 21">
            <a:extLst>
              <a:ext uri="{FF2B5EF4-FFF2-40B4-BE49-F238E27FC236}">
                <a16:creationId xmlns:a16="http://schemas.microsoft.com/office/drawing/2014/main" id="{08F9C060-064B-48A5-8463-7C13771CE057}"/>
              </a:ext>
            </a:extLst>
          </p:cNvPr>
          <p:cNvSpPr/>
          <p:nvPr/>
        </p:nvSpPr>
        <p:spPr>
          <a:xfrm>
            <a:off x="8026175" y="4190676"/>
            <a:ext cx="131849" cy="145719"/>
          </a:xfrm>
          <a:prstGeom prst="ellipse">
            <a:avLst/>
          </a:prstGeom>
          <a:solidFill>
            <a:schemeClr val="tx2">
              <a:lumMod val="60000"/>
              <a:lumOff val="4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3311292"/>
              <a:satOff val="13270"/>
              <a:lumOff val="2876"/>
              <a:alphaOff val="0"/>
            </a:schemeClr>
          </a:fillRef>
          <a:effectRef idx="2">
            <a:schemeClr val="accent5">
              <a:hueOff val="-3311292"/>
              <a:satOff val="13270"/>
              <a:lumOff val="2876"/>
              <a:alphaOff val="0"/>
            </a:schemeClr>
          </a:effectRef>
          <a:fontRef idx="minor">
            <a:schemeClr val="lt1"/>
          </a:fontRef>
        </p:style>
      </p:sp>
      <p:sp>
        <p:nvSpPr>
          <p:cNvPr id="16" name="Ellipse 15">
            <a:extLst>
              <a:ext uri="{FF2B5EF4-FFF2-40B4-BE49-F238E27FC236}">
                <a16:creationId xmlns:a16="http://schemas.microsoft.com/office/drawing/2014/main" id="{B2F8648F-7294-4C24-B8C0-D65B1F9C06BD}"/>
              </a:ext>
            </a:extLst>
          </p:cNvPr>
          <p:cNvSpPr/>
          <p:nvPr/>
        </p:nvSpPr>
        <p:spPr>
          <a:xfrm>
            <a:off x="7452320" y="4648767"/>
            <a:ext cx="131849" cy="145719"/>
          </a:xfrm>
          <a:prstGeom prst="ellipse">
            <a:avLst/>
          </a:prstGeom>
          <a:solidFill>
            <a:srgbClr val="FFC00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6622584"/>
              <a:satOff val="26541"/>
              <a:lumOff val="5752"/>
              <a:alphaOff val="0"/>
            </a:schemeClr>
          </a:effectRef>
          <a:fontRef idx="minor">
            <a:schemeClr val="lt1"/>
          </a:fontRef>
        </p:style>
      </p:sp>
      <p:sp>
        <p:nvSpPr>
          <p:cNvPr id="14" name="Rectangle 13">
            <a:extLst>
              <a:ext uri="{FF2B5EF4-FFF2-40B4-BE49-F238E27FC236}">
                <a16:creationId xmlns:a16="http://schemas.microsoft.com/office/drawing/2014/main" id="{7D2C2FE5-DB17-4AFC-88F9-751E821E0B99}"/>
              </a:ext>
            </a:extLst>
          </p:cNvPr>
          <p:cNvSpPr/>
          <p:nvPr/>
        </p:nvSpPr>
        <p:spPr>
          <a:xfrm>
            <a:off x="2437444" y="66559"/>
            <a:ext cx="4294796" cy="907941"/>
          </a:xfrm>
          <a:prstGeom prst="rect">
            <a:avLst/>
          </a:prstGeom>
        </p:spPr>
        <p:txBody>
          <a:bodyPr wrap="square">
            <a:spAutoFit/>
          </a:bodyPr>
          <a:lstStyle/>
          <a:p>
            <a:pPr algn="ctr"/>
            <a:r>
              <a:rPr lang="fr-FR" sz="1050" b="1" dirty="0"/>
              <a:t>République Algérienne Démocratique et Populaire</a:t>
            </a:r>
          </a:p>
          <a:p>
            <a:pPr algn="ctr"/>
            <a:r>
              <a:rPr lang="fr-FR" sz="1050" b="1" dirty="0"/>
              <a:t>Ministère de l’Enseignement Supérieur et  de la Recherche Scientifique </a:t>
            </a:r>
          </a:p>
          <a:p>
            <a:pPr algn="ctr"/>
            <a:endParaRPr lang="fr-FR"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tx2">
              <a:lumMod val="60000"/>
              <a:lumOff val="40000"/>
            </a:schemeClr>
          </a:solidFill>
        </p:spPr>
        <p:txBody>
          <a:bodyPr>
            <a:normAutofit fontScale="90000"/>
          </a:bodyPr>
          <a:lstStyle/>
          <a:p>
            <a:r>
              <a:rPr lang="fr-FR" b="1" dirty="0"/>
              <a:t>Profils et compétences métiers visés</a:t>
            </a:r>
            <a:endParaRPr lang="fr-FR" dirty="0"/>
          </a:p>
        </p:txBody>
      </p:sp>
      <p:sp>
        <p:nvSpPr>
          <p:cNvPr id="3" name="Espace réservé du contenu 2"/>
          <p:cNvSpPr>
            <a:spLocks noGrp="1"/>
          </p:cNvSpPr>
          <p:nvPr>
            <p:ph idx="1"/>
          </p:nvPr>
        </p:nvSpPr>
        <p:spPr>
          <a:solidFill>
            <a:schemeClr val="accent1">
              <a:lumMod val="60000"/>
              <a:lumOff val="40000"/>
            </a:schemeClr>
          </a:solidFill>
        </p:spPr>
        <p:txBody>
          <a:bodyPr>
            <a:normAutofit fontScale="92500"/>
          </a:bodyPr>
          <a:lstStyle/>
          <a:p>
            <a:pPr lvl="0" algn="just"/>
            <a:r>
              <a:rPr lang="fr-FR" dirty="0">
                <a:latin typeface="Times New Roman" panose="02020603050405020304" pitchFamily="18" charset="0"/>
              </a:rPr>
              <a:t>Acquérir par la recherche une formation pluridisciplinaire de haut </a:t>
            </a:r>
            <a:r>
              <a:rPr lang="fr-FR" dirty="0" smtClean="0">
                <a:latin typeface="Times New Roman" panose="02020603050405020304" pitchFamily="18" charset="0"/>
              </a:rPr>
              <a:t>niveau,</a:t>
            </a:r>
            <a:endParaRPr lang="fr-FR" dirty="0">
              <a:latin typeface="Times New Roman" panose="02020603050405020304" pitchFamily="18" charset="0"/>
            </a:endParaRPr>
          </a:p>
          <a:p>
            <a:pPr lvl="0" algn="just"/>
            <a:r>
              <a:rPr lang="fr-FR" dirty="0">
                <a:latin typeface="Times New Roman" panose="02020603050405020304" pitchFamily="18" charset="0"/>
              </a:rPr>
              <a:t>A l'interface entre la biologie, la pharmacologie la chimie et la physique, l’industrie pharmaceutique l'enseignement dispensé permettra de répondre aux exigences de la recherche fondamentale en Sciences de la Vie et de la </a:t>
            </a:r>
            <a:r>
              <a:rPr lang="fr-FR" dirty="0" smtClean="0">
                <a:latin typeface="Times New Roman" panose="02020603050405020304" pitchFamily="18" charset="0"/>
              </a:rPr>
              <a:t>Santé,</a:t>
            </a:r>
            <a:endParaRPr lang="fr-FR" dirty="0">
              <a:latin typeface="Times New Roman" panose="02020603050405020304" pitchFamily="18" charset="0"/>
            </a:endParaRPr>
          </a:p>
          <a:p>
            <a:pPr lvl="0" algn="just"/>
            <a:r>
              <a:rPr lang="fr-FR" dirty="0">
                <a:latin typeface="Times New Roman" panose="02020603050405020304" pitchFamily="18" charset="0"/>
              </a:rPr>
              <a:t>Répondre </a:t>
            </a:r>
            <a:r>
              <a:rPr lang="fr-FR" dirty="0" smtClean="0">
                <a:latin typeface="Times New Roman" panose="02020603050405020304" pitchFamily="18" charset="0"/>
              </a:rPr>
              <a:t>au </a:t>
            </a:r>
            <a:r>
              <a:rPr lang="fr-FR" dirty="0" smtClean="0">
                <a:latin typeface="Times New Roman" panose="02020603050405020304" pitchFamily="18" charset="0"/>
              </a:rPr>
              <a:t>besoins </a:t>
            </a:r>
            <a:r>
              <a:rPr lang="fr-FR" dirty="0">
                <a:latin typeface="Times New Roman" panose="02020603050405020304" pitchFamily="18" charset="0"/>
              </a:rPr>
              <a:t>du secteur industriel dans le domaine de la recherche et du </a:t>
            </a:r>
            <a:r>
              <a:rPr lang="fr-FR" dirty="0" smtClean="0">
                <a:latin typeface="Times New Roman" panose="02020603050405020304" pitchFamily="18" charset="0"/>
              </a:rPr>
              <a:t>développement.</a:t>
            </a:r>
            <a:endParaRPr lang="fr-FR" dirty="0">
              <a:latin typeface="Times New Roman" panose="02020603050405020304" pitchFamily="18" charset="0"/>
            </a:endParaRPr>
          </a:p>
          <a:p>
            <a:pPr marL="0" indent="0" algn="just">
              <a:buNone/>
            </a:pPr>
            <a:endParaRPr lang="fr-FR" dirty="0">
              <a:latin typeface="Times New Roman" panose="02020603050405020304" pitchFamily="18" charset="0"/>
            </a:endParaRPr>
          </a:p>
        </p:txBody>
      </p:sp>
    </p:spTree>
    <p:extLst>
      <p:ext uri="{BB962C8B-B14F-4D97-AF65-F5344CB8AC3E}">
        <p14:creationId xmlns:p14="http://schemas.microsoft.com/office/powerpoint/2010/main" val="2160157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1736" y="332656"/>
            <a:ext cx="8229600" cy="1143000"/>
          </a:xfrm>
          <a:solidFill>
            <a:schemeClr val="tx2">
              <a:lumMod val="60000"/>
              <a:lumOff val="40000"/>
            </a:schemeClr>
          </a:solidFill>
        </p:spPr>
        <p:txBody>
          <a:bodyPr>
            <a:normAutofit fontScale="90000"/>
          </a:bodyPr>
          <a:lstStyle/>
          <a:p>
            <a:r>
              <a:rPr lang="fr-FR" b="1" dirty="0">
                <a:latin typeface="Arial Black" panose="020B0A04020102020204" pitchFamily="34" charset="0"/>
              </a:rPr>
              <a:t>Potentialités d'employabilité</a:t>
            </a:r>
            <a:endParaRPr lang="fr-FR" dirty="0">
              <a:latin typeface="Arial Black" panose="020B0A04020102020204" pitchFamily="34" charset="0"/>
            </a:endParaRPr>
          </a:p>
        </p:txBody>
      </p:sp>
      <p:sp>
        <p:nvSpPr>
          <p:cNvPr id="3" name="Espace réservé du contenu 2"/>
          <p:cNvSpPr>
            <a:spLocks noGrp="1"/>
          </p:cNvSpPr>
          <p:nvPr>
            <p:ph idx="1"/>
          </p:nvPr>
        </p:nvSpPr>
        <p:spPr>
          <a:xfrm>
            <a:off x="483259" y="1700808"/>
            <a:ext cx="8229600" cy="4525963"/>
          </a:xfrm>
          <a:solidFill>
            <a:schemeClr val="accent1">
              <a:lumMod val="60000"/>
              <a:lumOff val="40000"/>
            </a:schemeClr>
          </a:solidFill>
        </p:spPr>
        <p:txBody>
          <a:bodyPr>
            <a:normAutofit/>
          </a:bodyPr>
          <a:lstStyle/>
          <a:p>
            <a:pPr lvl="0"/>
            <a:r>
              <a:rPr lang="fr-FR" dirty="0">
                <a:latin typeface="Times New Roman" panose="02020603050405020304" pitchFamily="18" charset="0"/>
              </a:rPr>
              <a:t>Secteur de la santé (</a:t>
            </a:r>
            <a:r>
              <a:rPr lang="fr-FR" dirty="0" smtClean="0">
                <a:latin typeface="Times New Roman" panose="02020603050405020304" pitchFamily="18" charset="0"/>
              </a:rPr>
              <a:t>Hôpitaux et </a:t>
            </a:r>
            <a:r>
              <a:rPr lang="fr-FR" dirty="0">
                <a:latin typeface="Times New Roman" panose="02020603050405020304" pitchFamily="18" charset="0"/>
              </a:rPr>
              <a:t>laboratoires d’analyse</a:t>
            </a:r>
            <a:r>
              <a:rPr lang="fr-FR" dirty="0" smtClean="0">
                <a:latin typeface="Times New Roman" panose="02020603050405020304" pitchFamily="18" charset="0"/>
              </a:rPr>
              <a:t>);</a:t>
            </a:r>
            <a:endParaRPr lang="fr-FR" dirty="0">
              <a:latin typeface="Times New Roman" panose="02020603050405020304" pitchFamily="18" charset="0"/>
            </a:endParaRPr>
          </a:p>
          <a:p>
            <a:pPr lvl="0"/>
            <a:r>
              <a:rPr lang="fr-FR" dirty="0">
                <a:latin typeface="Times New Roman" panose="02020603050405020304" pitchFamily="18" charset="0"/>
              </a:rPr>
              <a:t>Domaine pharmaceutique et les officines de </a:t>
            </a:r>
            <a:r>
              <a:rPr lang="fr-FR" dirty="0" smtClean="0">
                <a:latin typeface="Times New Roman" panose="02020603050405020304" pitchFamily="18" charset="0"/>
              </a:rPr>
              <a:t>pharmacie;</a:t>
            </a:r>
            <a:endParaRPr lang="fr-FR" dirty="0">
              <a:latin typeface="Times New Roman" panose="02020603050405020304" pitchFamily="18" charset="0"/>
            </a:endParaRPr>
          </a:p>
          <a:p>
            <a:pPr lvl="0"/>
            <a:r>
              <a:rPr lang="fr-FR" dirty="0">
                <a:latin typeface="Times New Roman" panose="02020603050405020304" pitchFamily="18" charset="0"/>
              </a:rPr>
              <a:t>Secteurs de </a:t>
            </a:r>
            <a:r>
              <a:rPr lang="fr-FR" dirty="0" smtClean="0">
                <a:latin typeface="Times New Roman" panose="02020603050405020304" pitchFamily="18" charset="0"/>
              </a:rPr>
              <a:t>l’agro-alimentaire; </a:t>
            </a:r>
            <a:endParaRPr lang="fr-FR" dirty="0">
              <a:latin typeface="Times New Roman" panose="02020603050405020304" pitchFamily="18" charset="0"/>
            </a:endParaRPr>
          </a:p>
          <a:p>
            <a:pPr lvl="0"/>
            <a:r>
              <a:rPr lang="fr-FR" dirty="0">
                <a:latin typeface="Times New Roman" panose="02020603050405020304" pitchFamily="18" charset="0"/>
              </a:rPr>
              <a:t>Secteurs de </a:t>
            </a:r>
            <a:r>
              <a:rPr lang="fr-FR" dirty="0" smtClean="0">
                <a:latin typeface="Times New Roman" panose="02020603050405020304" pitchFamily="18" charset="0"/>
              </a:rPr>
              <a:t>l’agriculture;</a:t>
            </a:r>
          </a:p>
          <a:p>
            <a:pPr lvl="0"/>
            <a:r>
              <a:rPr lang="fr-FR" dirty="0" smtClean="0">
                <a:latin typeface="Times New Roman" panose="02020603050405020304" pitchFamily="18" charset="0"/>
              </a:rPr>
              <a:t>Enseignement.</a:t>
            </a:r>
            <a:endParaRPr lang="fr-FR" dirty="0">
              <a:latin typeface="Times New Roman" panose="02020603050405020304" pitchFamily="18" charset="0"/>
            </a:endParaRPr>
          </a:p>
          <a:p>
            <a:pPr marL="0" indent="0" algn="just">
              <a:buNone/>
            </a:pPr>
            <a:endParaRPr lang="fr-FR" dirty="0">
              <a:latin typeface="Times New Roman" panose="02020603050405020304" pitchFamily="18" charset="0"/>
            </a:endParaRPr>
          </a:p>
        </p:txBody>
      </p:sp>
    </p:spTree>
    <p:extLst>
      <p:ext uri="{BB962C8B-B14F-4D97-AF65-F5344CB8AC3E}">
        <p14:creationId xmlns:p14="http://schemas.microsoft.com/office/powerpoint/2010/main" val="10270045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7544" y="1407914"/>
            <a:ext cx="8352928" cy="1558528"/>
          </a:xfrm>
          <a:solidFill>
            <a:schemeClr val="accent4">
              <a:lumMod val="60000"/>
              <a:lumOff val="40000"/>
            </a:schemeClr>
          </a:solidFill>
        </p:spPr>
        <p:txBody>
          <a:bodyPr>
            <a:normAutofit fontScale="90000"/>
          </a:bodyPr>
          <a:lstStyle/>
          <a:p>
            <a:pPr>
              <a:defRPr/>
            </a:pPr>
            <a:r>
              <a:rPr lang="fr-FR" dirty="0" smtClean="0">
                <a:latin typeface="Algerian" panose="04020705040A02060702" pitchFamily="82" charset="0"/>
              </a:rPr>
              <a:t/>
            </a:r>
            <a:br>
              <a:rPr lang="fr-FR" dirty="0" smtClean="0">
                <a:latin typeface="Algerian" panose="04020705040A02060702" pitchFamily="82" charset="0"/>
              </a:rPr>
            </a:br>
            <a:r>
              <a:rPr lang="fr-FR" sz="5300" dirty="0" smtClean="0">
                <a:latin typeface="Algerian" panose="04020705040A02060702" pitchFamily="82" charset="0"/>
              </a:rPr>
              <a:t>la LICENCE de Génétique</a:t>
            </a:r>
            <a:r>
              <a:rPr lang="fr-FR" sz="5300" dirty="0">
                <a:latin typeface="Algerian" panose="04020705040A02060702" pitchFamily="82" charset="0"/>
              </a:rPr>
              <a:t/>
            </a:r>
            <a:br>
              <a:rPr lang="fr-FR" sz="5300" dirty="0">
                <a:latin typeface="Algerian" panose="04020705040A02060702" pitchFamily="82" charset="0"/>
              </a:rPr>
            </a:br>
            <a:endParaRPr lang="fr-FR" sz="5300" dirty="0">
              <a:latin typeface="Algerian" panose="04020705040A02060702" pitchFamily="82" charset="0"/>
            </a:endParaRPr>
          </a:p>
        </p:txBody>
      </p:sp>
      <p:pic>
        <p:nvPicPr>
          <p:cNvPr id="3075" name="Picture 2" descr="Génome — Wikipéd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3082528"/>
            <a:ext cx="8424936" cy="3442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extLst>
              <a:ext uri="{28A0092B-C50C-407E-A947-70E740481C1C}">
                <a14:useLocalDpi xmlns:a14="http://schemas.microsoft.com/office/drawing/2010/main" val="0"/>
              </a:ext>
            </a:extLst>
          </a:blip>
          <a:srcRect/>
          <a:stretch>
            <a:fillRect/>
          </a:stretch>
        </p:blipFill>
        <p:spPr bwMode="auto">
          <a:xfrm>
            <a:off x="4457700" y="33147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extLst>
              <a:ext uri="{28A0092B-C50C-407E-A947-70E740481C1C}">
                <a14:useLocalDpi xmlns:a14="http://schemas.microsoft.com/office/drawing/2010/main" val="0"/>
              </a:ext>
            </a:extLst>
          </a:blip>
          <a:srcRect/>
          <a:stretch>
            <a:fillRect/>
          </a:stretch>
        </p:blipFill>
        <p:spPr bwMode="auto">
          <a:xfrm>
            <a:off x="4457700" y="33147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Diagramme 5">
            <a:extLst>
              <a:ext uri="{FF2B5EF4-FFF2-40B4-BE49-F238E27FC236}">
                <a16:creationId xmlns:a16="http://schemas.microsoft.com/office/drawing/2014/main" id="{EB176F7C-6DF1-4EDA-9731-FB183B9581EE}"/>
              </a:ext>
            </a:extLst>
          </p:cNvPr>
          <p:cNvGraphicFramePr/>
          <p:nvPr>
            <p:extLst>
              <p:ext uri="{D42A27DB-BD31-4B8C-83A1-F6EECF244321}">
                <p14:modId xmlns:p14="http://schemas.microsoft.com/office/powerpoint/2010/main" val="3442814052"/>
              </p:ext>
            </p:extLst>
          </p:nvPr>
        </p:nvGraphicFramePr>
        <p:xfrm>
          <a:off x="6084168" y="188640"/>
          <a:ext cx="2736304" cy="110318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2462606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5360"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18936" fill="hold"/>
                                        <p:tgtEl>
                                          <p:spTgt spid="5"/>
                                        </p:tgtEl>
                                      </p:cBhvr>
                                    </p:cmd>
                                  </p:childTnLst>
                                </p:cTn>
                              </p:par>
                            </p:childTnLst>
                          </p:cTn>
                        </p:par>
                      </p:childTnLst>
                    </p:cTn>
                  </p:par>
                </p:childTnLst>
              </p:cTn>
              <p:nextCondLst>
                <p:cond evt="onClick" delay="0">
                  <p:tgtEl>
                    <p:spTgt spid="5"/>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4"/>
          </a:solidFill>
        </p:spPr>
        <p:txBody>
          <a:bodyPr/>
          <a:lstStyle/>
          <a:p>
            <a:pPr algn="ctr"/>
            <a:r>
              <a:rPr lang="fr-FR" dirty="0" smtClean="0">
                <a:latin typeface="Times New Roman" panose="02020603050405020304" pitchFamily="18" charset="0"/>
              </a:rPr>
              <a:t>Objectifs de la formation </a:t>
            </a:r>
            <a:endParaRPr lang="fr-FR" dirty="0">
              <a:latin typeface="Times New Roman" panose="02020603050405020304" pitchFamily="18" charset="0"/>
            </a:endParaRPr>
          </a:p>
        </p:txBody>
      </p:sp>
      <p:sp>
        <p:nvSpPr>
          <p:cNvPr id="3" name="Espace réservé du contenu 2"/>
          <p:cNvSpPr>
            <a:spLocks noGrp="1"/>
          </p:cNvSpPr>
          <p:nvPr>
            <p:ph idx="1"/>
          </p:nvPr>
        </p:nvSpPr>
        <p:spPr>
          <a:solidFill>
            <a:schemeClr val="accent4">
              <a:lumMod val="40000"/>
              <a:lumOff val="60000"/>
            </a:schemeClr>
          </a:solidFill>
        </p:spPr>
        <p:txBody>
          <a:bodyPr>
            <a:normAutofit fontScale="77500" lnSpcReduction="20000"/>
          </a:bodyPr>
          <a:lstStyle/>
          <a:p>
            <a:pPr marL="0" indent="0" algn="just">
              <a:buNone/>
            </a:pPr>
            <a:r>
              <a:rPr lang="fr-FR" dirty="0">
                <a:latin typeface="Times New Roman" panose="02020603050405020304" pitchFamily="18" charset="0"/>
              </a:rPr>
              <a:t>L’objectif de cette licence est de  permettre  aux étudiants d'acquérir des connaissances de base en génétique, les techniques de biologie moléculaire, de  sciences physicochimiques, biologiques, et biotechnologiques nécessaires pour pouvoir poursuivre un parcours de Master spécialisé dans le domaine </a:t>
            </a:r>
            <a:r>
              <a:rPr lang="fr-FR" dirty="0" smtClean="0">
                <a:latin typeface="Times New Roman" panose="02020603050405020304" pitchFamily="18" charset="0"/>
              </a:rPr>
              <a:t>soit de  </a:t>
            </a:r>
            <a:r>
              <a:rPr lang="fr-FR" dirty="0">
                <a:latin typeface="Times New Roman" panose="02020603050405020304" pitchFamily="18" charset="0"/>
              </a:rPr>
              <a:t>la Santé (</a:t>
            </a:r>
            <a:r>
              <a:rPr lang="fr-FR" b="1" dirty="0">
                <a:latin typeface="Times New Roman" panose="02020603050405020304" pitchFamily="18" charset="0"/>
              </a:rPr>
              <a:t>diagnostique des maladies héréditaires, détection des mutations chez les patients cancéreux), dans le domaine de la médecine légale (crimes et étude des cas de paternité)</a:t>
            </a:r>
            <a:r>
              <a:rPr lang="fr-FR" dirty="0">
                <a:latin typeface="Times New Roman" panose="02020603050405020304" pitchFamily="18" charset="0"/>
              </a:rPr>
              <a:t> dans le domaine de l'Environnement (</a:t>
            </a:r>
            <a:r>
              <a:rPr lang="fr-FR" b="1" dirty="0">
                <a:latin typeface="Times New Roman" panose="02020603050405020304" pitchFamily="18" charset="0"/>
              </a:rPr>
              <a:t>animaux et plantes en voie d’extinction, diversité génétique des populations, la génotoxicité par les produits industriels ou </a:t>
            </a:r>
            <a:r>
              <a:rPr lang="fr-FR" b="1" dirty="0" smtClean="0">
                <a:latin typeface="Times New Roman" panose="02020603050405020304" pitchFamily="18" charset="0"/>
              </a:rPr>
              <a:t>pharmaceutiques…etc</a:t>
            </a:r>
            <a:r>
              <a:rPr lang="fr-FR" dirty="0" smtClean="0">
                <a:latin typeface="Times New Roman" panose="02020603050405020304" pitchFamily="18" charset="0"/>
              </a:rPr>
              <a:t>.) et aussi dans </a:t>
            </a:r>
            <a:r>
              <a:rPr lang="fr-FR" dirty="0">
                <a:latin typeface="Times New Roman" panose="02020603050405020304" pitchFamily="18" charset="0"/>
              </a:rPr>
              <a:t>le domaine de </a:t>
            </a:r>
            <a:r>
              <a:rPr lang="fr-FR" dirty="0" smtClean="0">
                <a:latin typeface="Times New Roman" panose="02020603050405020304" pitchFamily="18" charset="0"/>
              </a:rPr>
              <a:t>l’agriculture.</a:t>
            </a:r>
            <a:endParaRPr lang="fr-FR" dirty="0">
              <a:latin typeface="Times New Roman" panose="02020603050405020304" pitchFamily="18" charset="0"/>
            </a:endParaRPr>
          </a:p>
          <a:p>
            <a:pPr algn="just"/>
            <a:endParaRPr lang="fr-FR" dirty="0">
              <a:latin typeface="Times New Roman" panose="02020603050405020304" pitchFamily="18" charset="0"/>
            </a:endParaRPr>
          </a:p>
        </p:txBody>
      </p:sp>
    </p:spTree>
    <p:extLst>
      <p:ext uri="{BB962C8B-B14F-4D97-AF65-F5344CB8AC3E}">
        <p14:creationId xmlns:p14="http://schemas.microsoft.com/office/powerpoint/2010/main" val="27971663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3225" y="692696"/>
            <a:ext cx="7886700" cy="994172"/>
          </a:xfrm>
          <a:solidFill>
            <a:schemeClr val="accent4"/>
          </a:solidFill>
        </p:spPr>
        <p:txBody>
          <a:bodyPr>
            <a:normAutofit fontScale="90000"/>
          </a:bodyPr>
          <a:lstStyle/>
          <a:p>
            <a:pPr algn="ctr"/>
            <a:r>
              <a:rPr lang="fr-FR" b="1" dirty="0">
                <a:latin typeface="Times New Roman" panose="02020603050405020304" pitchFamily="18" charset="0"/>
              </a:rPr>
              <a:t>Profils et compétences métiers visés</a:t>
            </a:r>
            <a:r>
              <a:rPr lang="fr-FR" dirty="0">
                <a:latin typeface="Times New Roman" panose="02020603050405020304" pitchFamily="18" charset="0"/>
              </a:rPr>
              <a:t/>
            </a:r>
            <a:br>
              <a:rPr lang="fr-FR" dirty="0">
                <a:latin typeface="Times New Roman" panose="02020603050405020304" pitchFamily="18" charset="0"/>
              </a:rPr>
            </a:br>
            <a:endParaRPr lang="fr-FR" dirty="0">
              <a:latin typeface="Times New Roman" panose="02020603050405020304" pitchFamily="18" charset="0"/>
            </a:endParaRPr>
          </a:p>
        </p:txBody>
      </p:sp>
      <p:sp>
        <p:nvSpPr>
          <p:cNvPr id="3" name="Espace réservé du contenu 2"/>
          <p:cNvSpPr>
            <a:spLocks noGrp="1"/>
          </p:cNvSpPr>
          <p:nvPr>
            <p:ph idx="1"/>
          </p:nvPr>
        </p:nvSpPr>
        <p:spPr>
          <a:xfrm>
            <a:off x="467544" y="2060848"/>
            <a:ext cx="7886700" cy="3263504"/>
          </a:xfrm>
          <a:solidFill>
            <a:schemeClr val="accent4">
              <a:lumMod val="40000"/>
              <a:lumOff val="60000"/>
            </a:schemeClr>
          </a:solidFill>
        </p:spPr>
        <p:txBody>
          <a:bodyPr>
            <a:normAutofit fontScale="77500" lnSpcReduction="20000"/>
          </a:bodyPr>
          <a:lstStyle/>
          <a:p>
            <a:pPr lvl="0" algn="just">
              <a:buFont typeface="Wingdings" panose="05000000000000000000" pitchFamily="2" charset="2"/>
              <a:buChar char="Ø"/>
            </a:pPr>
            <a:r>
              <a:rPr lang="fr-FR" dirty="0">
                <a:latin typeface="Times New Roman" panose="02020603050405020304" pitchFamily="18" charset="0"/>
              </a:rPr>
              <a:t>D</a:t>
            </a:r>
            <a:r>
              <a:rPr lang="fr-FR" dirty="0" smtClean="0">
                <a:latin typeface="Times New Roman" panose="02020603050405020304" pitchFamily="18" charset="0"/>
              </a:rPr>
              <a:t>'acquérir </a:t>
            </a:r>
            <a:r>
              <a:rPr lang="fr-FR" dirty="0">
                <a:latin typeface="Times New Roman" panose="02020603050405020304" pitchFamily="18" charset="0"/>
              </a:rPr>
              <a:t>par la recherche une formation multidisciplinaire de haut </a:t>
            </a:r>
            <a:r>
              <a:rPr lang="fr-FR" dirty="0" smtClean="0">
                <a:latin typeface="Times New Roman" panose="02020603050405020304" pitchFamily="18" charset="0"/>
              </a:rPr>
              <a:t>niveau;</a:t>
            </a:r>
            <a:endParaRPr lang="fr-FR" dirty="0">
              <a:latin typeface="Times New Roman" panose="02020603050405020304" pitchFamily="18" charset="0"/>
            </a:endParaRPr>
          </a:p>
          <a:p>
            <a:pPr lvl="0" algn="just">
              <a:buFont typeface="Wingdings" panose="05000000000000000000" pitchFamily="2" charset="2"/>
              <a:buChar char="Ø"/>
            </a:pPr>
            <a:r>
              <a:rPr lang="fr-FR" dirty="0" smtClean="0">
                <a:latin typeface="Times New Roman" panose="02020603050405020304" pitchFamily="18" charset="0"/>
              </a:rPr>
              <a:t>Analyser </a:t>
            </a:r>
            <a:r>
              <a:rPr lang="fr-FR" dirty="0">
                <a:latin typeface="Times New Roman" panose="02020603050405020304" pitchFamily="18" charset="0"/>
              </a:rPr>
              <a:t>et interpréter les données </a:t>
            </a:r>
            <a:r>
              <a:rPr lang="fr-FR" dirty="0" smtClean="0">
                <a:latin typeface="Times New Roman" panose="02020603050405020304" pitchFamily="18" charset="0"/>
              </a:rPr>
              <a:t>expérimentales;</a:t>
            </a:r>
            <a:endParaRPr lang="fr-FR" dirty="0">
              <a:latin typeface="Times New Roman" panose="02020603050405020304" pitchFamily="18" charset="0"/>
            </a:endParaRPr>
          </a:p>
          <a:p>
            <a:pPr lvl="0" algn="just">
              <a:buFont typeface="Wingdings" panose="05000000000000000000" pitchFamily="2" charset="2"/>
              <a:buChar char="Ø"/>
            </a:pPr>
            <a:r>
              <a:rPr lang="fr-FR" dirty="0">
                <a:latin typeface="Times New Roman" panose="02020603050405020304" pitchFamily="18" charset="0"/>
              </a:rPr>
              <a:t>Savoir rechercher et traiter la </a:t>
            </a:r>
            <a:r>
              <a:rPr lang="fr-FR" dirty="0" smtClean="0">
                <a:latin typeface="Times New Roman" panose="02020603050405020304" pitchFamily="18" charset="0"/>
              </a:rPr>
              <a:t>documentation;</a:t>
            </a:r>
            <a:endParaRPr lang="fr-FR" dirty="0" smtClean="0">
              <a:latin typeface="Times New Roman" panose="02020603050405020304" pitchFamily="18" charset="0"/>
            </a:endParaRPr>
          </a:p>
          <a:p>
            <a:pPr lvl="0" algn="just">
              <a:buFont typeface="Wingdings" panose="05000000000000000000" pitchFamily="2" charset="2"/>
              <a:buChar char="Ø"/>
            </a:pPr>
            <a:r>
              <a:rPr lang="fr-FR" dirty="0">
                <a:latin typeface="Times New Roman" panose="02020603050405020304" pitchFamily="18" charset="0"/>
              </a:rPr>
              <a:t>R</a:t>
            </a:r>
            <a:r>
              <a:rPr lang="fr-FR" dirty="0" smtClean="0">
                <a:latin typeface="Times New Roman" panose="02020603050405020304" pitchFamily="18" charset="0"/>
              </a:rPr>
              <a:t>épondre </a:t>
            </a:r>
            <a:r>
              <a:rPr lang="fr-FR" dirty="0">
                <a:latin typeface="Times New Roman" panose="02020603050405020304" pitchFamily="18" charset="0"/>
              </a:rPr>
              <a:t>aux exigences de la recherche fondamentale et appliquée en Sciences de la Vie et de la </a:t>
            </a:r>
            <a:r>
              <a:rPr lang="fr-FR" dirty="0" smtClean="0">
                <a:latin typeface="Times New Roman" panose="02020603050405020304" pitchFamily="18" charset="0"/>
              </a:rPr>
              <a:t>Santé;</a:t>
            </a:r>
            <a:endParaRPr lang="fr-FR" dirty="0" smtClean="0">
              <a:latin typeface="Times New Roman" panose="02020603050405020304" pitchFamily="18" charset="0"/>
            </a:endParaRPr>
          </a:p>
          <a:p>
            <a:pPr lvl="0" algn="just">
              <a:buFont typeface="Wingdings" panose="05000000000000000000" pitchFamily="2" charset="2"/>
              <a:buChar char="Ø"/>
            </a:pPr>
            <a:r>
              <a:rPr lang="fr-FR" dirty="0">
                <a:latin typeface="Times New Roman" panose="02020603050405020304" pitchFamily="18" charset="0"/>
              </a:rPr>
              <a:t>Répondre aux besoins du secteur industriel dans le domaine de la recherche et du </a:t>
            </a:r>
            <a:r>
              <a:rPr lang="fr-FR" dirty="0" smtClean="0">
                <a:latin typeface="Times New Roman" panose="02020603050405020304" pitchFamily="18" charset="0"/>
              </a:rPr>
              <a:t>développement.</a:t>
            </a:r>
            <a:endParaRPr lang="fr-FR" dirty="0">
              <a:latin typeface="Times New Roman" panose="02020603050405020304" pitchFamily="18" charset="0"/>
            </a:endParaRPr>
          </a:p>
          <a:p>
            <a:pPr marL="0" indent="0" algn="just">
              <a:buNone/>
            </a:pPr>
            <a:endParaRPr lang="fr-FR" dirty="0">
              <a:latin typeface="Times New Roman" panose="02020603050405020304" pitchFamily="18" charset="0"/>
            </a:endParaRPr>
          </a:p>
        </p:txBody>
      </p:sp>
    </p:spTree>
    <p:extLst>
      <p:ext uri="{BB962C8B-B14F-4D97-AF65-F5344CB8AC3E}">
        <p14:creationId xmlns:p14="http://schemas.microsoft.com/office/powerpoint/2010/main" val="455190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4"/>
          </a:solidFill>
        </p:spPr>
        <p:txBody>
          <a:bodyPr>
            <a:normAutofit fontScale="90000"/>
          </a:bodyPr>
          <a:lstStyle/>
          <a:p>
            <a:pPr algn="ctr"/>
            <a:r>
              <a:rPr lang="fr-FR" b="1" dirty="0">
                <a:latin typeface="Times New Roman" panose="02020603050405020304" pitchFamily="18" charset="0"/>
              </a:rPr>
              <a:t>Potentialités d'employabilité</a:t>
            </a:r>
            <a:r>
              <a:rPr lang="fr-FR" dirty="0">
                <a:latin typeface="Times New Roman" panose="02020603050405020304" pitchFamily="18" charset="0"/>
              </a:rPr>
              <a:t/>
            </a:r>
            <a:br>
              <a:rPr lang="fr-FR" dirty="0">
                <a:latin typeface="Times New Roman" panose="02020603050405020304" pitchFamily="18" charset="0"/>
              </a:rPr>
            </a:br>
            <a:endParaRPr lang="fr-FR" dirty="0">
              <a:latin typeface="Times New Roman" panose="02020603050405020304" pitchFamily="18" charset="0"/>
            </a:endParaRPr>
          </a:p>
        </p:txBody>
      </p:sp>
      <p:sp>
        <p:nvSpPr>
          <p:cNvPr id="3" name="Espace réservé du contenu 2"/>
          <p:cNvSpPr>
            <a:spLocks noGrp="1"/>
          </p:cNvSpPr>
          <p:nvPr>
            <p:ph idx="1"/>
          </p:nvPr>
        </p:nvSpPr>
        <p:spPr>
          <a:solidFill>
            <a:schemeClr val="accent4">
              <a:lumMod val="40000"/>
              <a:lumOff val="60000"/>
            </a:schemeClr>
          </a:solidFill>
        </p:spPr>
        <p:txBody>
          <a:bodyPr>
            <a:normAutofit fontScale="92500" lnSpcReduction="20000"/>
          </a:bodyPr>
          <a:lstStyle/>
          <a:p>
            <a:pPr lvl="0"/>
            <a:r>
              <a:rPr lang="fr-FR" dirty="0">
                <a:latin typeface="Times New Roman" panose="02020603050405020304" pitchFamily="18" charset="0"/>
              </a:rPr>
              <a:t>Secteur de la santé : Laboratoires d’analyses médicaux hospitaliers ou privés,</a:t>
            </a:r>
          </a:p>
          <a:p>
            <a:pPr lvl="0"/>
            <a:r>
              <a:rPr lang="fr-FR" dirty="0">
                <a:latin typeface="Times New Roman" panose="02020603050405020304" pitchFamily="18" charset="0"/>
              </a:rPr>
              <a:t>Domaine pharmaceutique pour le contrôle des médicaments, </a:t>
            </a:r>
          </a:p>
          <a:p>
            <a:pPr lvl="0"/>
            <a:r>
              <a:rPr lang="fr-FR" dirty="0" smtClean="0">
                <a:latin typeface="Times New Roman" panose="02020603050405020304" pitchFamily="18" charset="0"/>
              </a:rPr>
              <a:t>Services de l’éducation, </a:t>
            </a:r>
            <a:endParaRPr lang="fr-FR" dirty="0">
              <a:latin typeface="Times New Roman" panose="02020603050405020304" pitchFamily="18" charset="0"/>
            </a:endParaRPr>
          </a:p>
          <a:p>
            <a:pPr lvl="0"/>
            <a:r>
              <a:rPr lang="fr-FR" dirty="0" smtClean="0">
                <a:latin typeface="Times New Roman" panose="02020603050405020304" pitchFamily="18" charset="0"/>
              </a:rPr>
              <a:t>L’enseignement, </a:t>
            </a:r>
            <a:endParaRPr lang="fr-FR" dirty="0">
              <a:latin typeface="Times New Roman" panose="02020603050405020304" pitchFamily="18" charset="0"/>
            </a:endParaRPr>
          </a:p>
          <a:p>
            <a:pPr lvl="0"/>
            <a:r>
              <a:rPr lang="fr-FR" dirty="0" smtClean="0">
                <a:latin typeface="Times New Roman" panose="02020603050405020304" pitchFamily="18" charset="0"/>
              </a:rPr>
              <a:t>Secteurs de biotechnologie ,</a:t>
            </a:r>
            <a:endParaRPr lang="fr-FR" dirty="0">
              <a:latin typeface="Times New Roman" panose="02020603050405020304" pitchFamily="18" charset="0"/>
            </a:endParaRPr>
          </a:p>
          <a:p>
            <a:pPr lvl="0"/>
            <a:r>
              <a:rPr lang="fr-FR" dirty="0">
                <a:latin typeface="Times New Roman" panose="02020603050405020304" pitchFamily="18" charset="0"/>
              </a:rPr>
              <a:t>Secteurs de l’agriculture </a:t>
            </a:r>
            <a:r>
              <a:rPr lang="fr-FR" dirty="0" smtClean="0">
                <a:latin typeface="Times New Roman" panose="02020603050405020304" pitchFamily="18" charset="0"/>
              </a:rPr>
              <a:t>(</a:t>
            </a:r>
            <a:r>
              <a:rPr lang="fr-FR" dirty="0">
                <a:latin typeface="Times New Roman" panose="02020603050405020304" pitchFamily="18" charset="0"/>
              </a:rPr>
              <a:t>amélioration des plantes et des animaux domestiques pour une meilleure production agricole</a:t>
            </a:r>
            <a:r>
              <a:rPr lang="fr-FR" dirty="0" smtClean="0">
                <a:latin typeface="Times New Roman" panose="02020603050405020304" pitchFamily="18" charset="0"/>
              </a:rPr>
              <a:t>).</a:t>
            </a:r>
            <a:endParaRPr lang="fr-FR" dirty="0">
              <a:latin typeface="Times New Roman" panose="02020603050405020304" pitchFamily="18" charset="0"/>
            </a:endParaRPr>
          </a:p>
          <a:p>
            <a:pPr marL="0" indent="0">
              <a:buNone/>
            </a:pPr>
            <a:endParaRPr lang="fr-FR" dirty="0">
              <a:latin typeface="Times New Roman" panose="02020603050405020304" pitchFamily="18" charset="0"/>
            </a:endParaRPr>
          </a:p>
        </p:txBody>
      </p:sp>
    </p:spTree>
    <p:extLst>
      <p:ext uri="{BB962C8B-B14F-4D97-AF65-F5344CB8AC3E}">
        <p14:creationId xmlns:p14="http://schemas.microsoft.com/office/powerpoint/2010/main" val="2481964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539FDA-44C9-44EA-BD18-E7E0ADC3AD84}"/>
              </a:ext>
            </a:extLst>
          </p:cNvPr>
          <p:cNvSpPr/>
          <p:nvPr/>
        </p:nvSpPr>
        <p:spPr>
          <a:xfrm>
            <a:off x="2293428" y="66559"/>
            <a:ext cx="4294796" cy="907941"/>
          </a:xfrm>
          <a:prstGeom prst="rect">
            <a:avLst/>
          </a:prstGeom>
        </p:spPr>
        <p:txBody>
          <a:bodyPr wrap="square">
            <a:spAutoFit/>
          </a:bodyPr>
          <a:lstStyle/>
          <a:p>
            <a:pPr algn="ctr"/>
            <a:r>
              <a:rPr lang="fr-FR" sz="1050" b="1" dirty="0"/>
              <a:t>République Algérienne Démocratique et Populaire</a:t>
            </a:r>
          </a:p>
          <a:p>
            <a:pPr algn="ctr"/>
            <a:r>
              <a:rPr lang="fr-FR" sz="1050" b="1" dirty="0"/>
              <a:t>Ministère de l’Enseignement Supérieur et  de la Recherche Scientifique </a:t>
            </a:r>
          </a:p>
          <a:p>
            <a:pPr algn="ctr"/>
            <a:endParaRPr lang="fr-FR" sz="3200" dirty="0"/>
          </a:p>
        </p:txBody>
      </p:sp>
      <p:pic>
        <p:nvPicPr>
          <p:cNvPr id="3" name="Image 2">
            <a:extLst>
              <a:ext uri="{FF2B5EF4-FFF2-40B4-BE49-F238E27FC236}">
                <a16:creationId xmlns:a16="http://schemas.microsoft.com/office/drawing/2014/main" id="{FDB7BE70-7F30-47E7-914D-1B144F970B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712" y="0"/>
            <a:ext cx="1861194" cy="793794"/>
          </a:xfrm>
          <a:prstGeom prst="rect">
            <a:avLst/>
          </a:prstGeom>
        </p:spPr>
      </p:pic>
      <p:sp>
        <p:nvSpPr>
          <p:cNvPr id="4" name="Rectangle 3">
            <a:extLst>
              <a:ext uri="{FF2B5EF4-FFF2-40B4-BE49-F238E27FC236}">
                <a16:creationId xmlns:a16="http://schemas.microsoft.com/office/drawing/2014/main" id="{2186549E-F87D-4CC2-A0E0-05081F0ABBFA}"/>
              </a:ext>
            </a:extLst>
          </p:cNvPr>
          <p:cNvSpPr/>
          <p:nvPr/>
        </p:nvSpPr>
        <p:spPr>
          <a:xfrm>
            <a:off x="1907704" y="428604"/>
            <a:ext cx="4572000" cy="307777"/>
          </a:xfrm>
          <a:prstGeom prst="rect">
            <a:avLst/>
          </a:prstGeom>
        </p:spPr>
        <p:txBody>
          <a:bodyPr>
            <a:spAutoFit/>
          </a:bodyPr>
          <a:lstStyle/>
          <a:p>
            <a:pPr algn="r">
              <a:spcAft>
                <a:spcPts val="0"/>
              </a:spcAft>
            </a:pPr>
            <a:r>
              <a:rPr lang="fr-FR" sz="1400" b="1" dirty="0">
                <a:latin typeface="Arial" panose="020B0604020202020204" pitchFamily="34" charset="0"/>
                <a:ea typeface="Times New Roman" panose="02020603050405020304" pitchFamily="18" charset="0"/>
              </a:rPr>
              <a:t>Faculté des Sciences de la Nature et de la Vie </a:t>
            </a:r>
            <a:endParaRPr lang="fr-FR" sz="1400" b="1" dirty="0">
              <a:latin typeface="Times New Roman" panose="02020603050405020304" pitchFamily="18" charset="0"/>
              <a:ea typeface="Times New Roman" panose="02020603050405020304" pitchFamily="18" charset="0"/>
            </a:endParaRPr>
          </a:p>
        </p:txBody>
      </p:sp>
      <p:sp>
        <p:nvSpPr>
          <p:cNvPr id="31" name="Rectangle 30">
            <a:extLst>
              <a:ext uri="{FF2B5EF4-FFF2-40B4-BE49-F238E27FC236}">
                <a16:creationId xmlns:a16="http://schemas.microsoft.com/office/drawing/2014/main" id="{408E8F96-DAD6-42C8-AD5F-0240262D5D55}"/>
              </a:ext>
            </a:extLst>
          </p:cNvPr>
          <p:cNvSpPr/>
          <p:nvPr/>
        </p:nvSpPr>
        <p:spPr>
          <a:xfrm>
            <a:off x="1475656" y="5510045"/>
            <a:ext cx="6367847"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smtClean="0">
                <a:solidFill>
                  <a:srgbClr val="00B050"/>
                </a:solidFill>
              </a:rPr>
              <a:t>Licence de Toxicologie</a:t>
            </a:r>
            <a:endParaRPr lang="fr-FR" sz="4800" b="1" dirty="0"/>
          </a:p>
        </p:txBody>
      </p:sp>
      <p:graphicFrame>
        <p:nvGraphicFramePr>
          <p:cNvPr id="34" name="Diagramme 33">
            <a:extLst>
              <a:ext uri="{FF2B5EF4-FFF2-40B4-BE49-F238E27FC236}">
                <a16:creationId xmlns:a16="http://schemas.microsoft.com/office/drawing/2014/main" id="{EB176F7C-6DF1-4EDA-9731-FB183B9581EE}"/>
              </a:ext>
            </a:extLst>
          </p:cNvPr>
          <p:cNvGraphicFramePr/>
          <p:nvPr>
            <p:extLst/>
          </p:nvPr>
        </p:nvGraphicFramePr>
        <p:xfrm>
          <a:off x="4786314" y="1428736"/>
          <a:ext cx="3867684" cy="30785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3" name="Image 12">
            <a:extLst>
              <a:ext uri="{FF2B5EF4-FFF2-40B4-BE49-F238E27FC236}">
                <a16:creationId xmlns:a16="http://schemas.microsoft.com/office/drawing/2014/main" id="{DF0DBD36-242B-4B37-9013-8F27099723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5703" y="10115"/>
            <a:ext cx="1861194" cy="793794"/>
          </a:xfrm>
          <a:prstGeom prst="rect">
            <a:avLst/>
          </a:prstGeom>
        </p:spPr>
      </p:pic>
      <p:sp>
        <p:nvSpPr>
          <p:cNvPr id="20" name="Ellipse 19">
            <a:extLst>
              <a:ext uri="{FF2B5EF4-FFF2-40B4-BE49-F238E27FC236}">
                <a16:creationId xmlns:a16="http://schemas.microsoft.com/office/drawing/2014/main" id="{B2F8648F-7294-4C24-B8C0-D65B1F9C06BD}"/>
              </a:ext>
            </a:extLst>
          </p:cNvPr>
          <p:cNvSpPr/>
          <p:nvPr/>
        </p:nvSpPr>
        <p:spPr>
          <a:xfrm>
            <a:off x="7572396" y="4714884"/>
            <a:ext cx="131849" cy="145719"/>
          </a:xfrm>
          <a:prstGeom prst="ellipse">
            <a:avLst/>
          </a:prstGeom>
          <a:solidFill>
            <a:schemeClr val="accent6">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6622584"/>
              <a:satOff val="26541"/>
              <a:lumOff val="5752"/>
              <a:alphaOff val="0"/>
            </a:schemeClr>
          </a:effectRef>
          <a:fontRef idx="minor">
            <a:schemeClr val="lt1"/>
          </a:fontRef>
        </p:style>
      </p:sp>
      <p:sp>
        <p:nvSpPr>
          <p:cNvPr id="22" name="Ellipse 21">
            <a:extLst>
              <a:ext uri="{FF2B5EF4-FFF2-40B4-BE49-F238E27FC236}">
                <a16:creationId xmlns:a16="http://schemas.microsoft.com/office/drawing/2014/main" id="{08F9C060-064B-48A5-8463-7C13771CE057}"/>
              </a:ext>
            </a:extLst>
          </p:cNvPr>
          <p:cNvSpPr/>
          <p:nvPr/>
        </p:nvSpPr>
        <p:spPr>
          <a:xfrm>
            <a:off x="7929586" y="4429132"/>
            <a:ext cx="131849" cy="145719"/>
          </a:xfrm>
          <a:prstGeom prst="ellipse">
            <a:avLst/>
          </a:prstGeom>
          <a:solidFill>
            <a:schemeClr val="tx2">
              <a:lumMod val="60000"/>
              <a:lumOff val="4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3311292"/>
              <a:satOff val="13270"/>
              <a:lumOff val="2876"/>
              <a:alphaOff val="0"/>
            </a:schemeClr>
          </a:fillRef>
          <a:effectRef idx="2">
            <a:schemeClr val="accent5">
              <a:hueOff val="-3311292"/>
              <a:satOff val="13270"/>
              <a:lumOff val="2876"/>
              <a:alphaOff val="0"/>
            </a:schemeClr>
          </a:effectRef>
          <a:fontRef idx="minor">
            <a:schemeClr val="lt1"/>
          </a:fontRef>
        </p:style>
      </p:sp>
      <p:sp>
        <p:nvSpPr>
          <p:cNvPr id="16" name="Ellipse 15">
            <a:extLst>
              <a:ext uri="{FF2B5EF4-FFF2-40B4-BE49-F238E27FC236}">
                <a16:creationId xmlns:a16="http://schemas.microsoft.com/office/drawing/2014/main" id="{B2F8648F-7294-4C24-B8C0-D65B1F9C06BD}"/>
              </a:ext>
            </a:extLst>
          </p:cNvPr>
          <p:cNvSpPr/>
          <p:nvPr/>
        </p:nvSpPr>
        <p:spPr>
          <a:xfrm>
            <a:off x="7286644" y="4857760"/>
            <a:ext cx="131849" cy="145719"/>
          </a:xfrm>
          <a:prstGeom prst="ellipse">
            <a:avLst/>
          </a:prstGeom>
          <a:solidFill>
            <a:srgbClr val="FFC00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6622584"/>
              <a:satOff val="26541"/>
              <a:lumOff val="5752"/>
              <a:alphaOff val="0"/>
            </a:schemeClr>
          </a:effectRef>
          <a:fontRef idx="minor">
            <a:schemeClr val="lt1"/>
          </a:fontRef>
        </p:style>
      </p:sp>
      <p:pic>
        <p:nvPicPr>
          <p:cNvPr id="15" name="Image 14">
            <a:extLst>
              <a:ext uri="{FF2B5EF4-FFF2-40B4-BE49-F238E27FC236}">
                <a16:creationId xmlns:a16="http://schemas.microsoft.com/office/drawing/2014/main" id="{8CC1F0F8-4EDF-4D24-ACC5-E5A8C0BC716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9878" y="1403104"/>
            <a:ext cx="4030113" cy="345465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010821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3">
              <a:lumMod val="60000"/>
              <a:lumOff val="40000"/>
            </a:schemeClr>
          </a:solidFill>
        </p:spPr>
        <p:txBody>
          <a:bodyPr/>
          <a:lstStyle/>
          <a:p>
            <a:pPr algn="ctr"/>
            <a:r>
              <a:rPr lang="fr-FR" dirty="0" smtClean="0">
                <a:latin typeface="Times New Roman" panose="02020603050405020304" pitchFamily="18" charset="0"/>
              </a:rPr>
              <a:t>Objectifs de la formation </a:t>
            </a:r>
            <a:endParaRPr lang="fr-FR" dirty="0">
              <a:latin typeface="Times New Roman" panose="02020603050405020304" pitchFamily="18" charset="0"/>
            </a:endParaRPr>
          </a:p>
        </p:txBody>
      </p:sp>
      <p:sp>
        <p:nvSpPr>
          <p:cNvPr id="3" name="Espace réservé du contenu 2"/>
          <p:cNvSpPr>
            <a:spLocks noGrp="1"/>
          </p:cNvSpPr>
          <p:nvPr>
            <p:ph idx="1"/>
          </p:nvPr>
        </p:nvSpPr>
        <p:spPr>
          <a:solidFill>
            <a:schemeClr val="accent3">
              <a:lumMod val="20000"/>
              <a:lumOff val="80000"/>
            </a:schemeClr>
          </a:solidFill>
        </p:spPr>
        <p:txBody>
          <a:bodyPr>
            <a:normAutofit/>
          </a:bodyPr>
          <a:lstStyle/>
          <a:p>
            <a:pPr marL="0" indent="0" algn="just">
              <a:buNone/>
            </a:pPr>
            <a:r>
              <a:rPr lang="fr-FR" dirty="0">
                <a:latin typeface="Times New Roman" panose="02020603050405020304" pitchFamily="18" charset="0"/>
              </a:rPr>
              <a:t>L’objectif de cette licence est de permettre aux étudiants d'acquérir des connaissances de base en toxicologie, en les formant dans le domaine des</a:t>
            </a:r>
            <a:r>
              <a:rPr lang="fr-FR" b="1" dirty="0">
                <a:latin typeface="Times New Roman" panose="02020603050405020304" pitchFamily="18" charset="0"/>
              </a:rPr>
              <a:t> études de l’impact des contaminants sur l’environnement et sur la santé des organismes (incluant micro-organismes, végétaux, animaux et l’homme). </a:t>
            </a:r>
            <a:r>
              <a:rPr lang="fr-FR" dirty="0" smtClean="0">
                <a:latin typeface="Times New Roman" panose="02020603050405020304" pitchFamily="18" charset="0"/>
              </a:rPr>
              <a:t>Elle </a:t>
            </a:r>
            <a:r>
              <a:rPr lang="fr-FR" dirty="0">
                <a:latin typeface="Times New Roman" panose="02020603050405020304" pitchFamily="18" charset="0"/>
              </a:rPr>
              <a:t>vise donc à ormer des professionnels ou des doctorants spécialistes en toxicologie. </a:t>
            </a:r>
          </a:p>
        </p:txBody>
      </p:sp>
    </p:spTree>
    <p:extLst>
      <p:ext uri="{BB962C8B-B14F-4D97-AF65-F5344CB8AC3E}">
        <p14:creationId xmlns:p14="http://schemas.microsoft.com/office/powerpoint/2010/main" val="9740244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0998" y="692696"/>
            <a:ext cx="7886700" cy="994172"/>
          </a:xfrm>
          <a:solidFill>
            <a:schemeClr val="accent3">
              <a:lumMod val="60000"/>
              <a:lumOff val="40000"/>
            </a:schemeClr>
          </a:solidFill>
        </p:spPr>
        <p:txBody>
          <a:bodyPr>
            <a:normAutofit fontScale="90000"/>
          </a:bodyPr>
          <a:lstStyle/>
          <a:p>
            <a:pPr algn="ctr"/>
            <a:r>
              <a:rPr lang="fr-FR" b="1" dirty="0">
                <a:latin typeface="Times New Roman" panose="02020603050405020304" pitchFamily="18" charset="0"/>
              </a:rPr>
              <a:t>Profils et compétences métiers visés</a:t>
            </a:r>
            <a:r>
              <a:rPr lang="fr-FR" dirty="0">
                <a:latin typeface="Times New Roman" panose="02020603050405020304" pitchFamily="18" charset="0"/>
              </a:rPr>
              <a:t/>
            </a:r>
            <a:br>
              <a:rPr lang="fr-FR" dirty="0">
                <a:latin typeface="Times New Roman" panose="02020603050405020304" pitchFamily="18" charset="0"/>
              </a:rPr>
            </a:br>
            <a:endParaRPr lang="fr-FR" dirty="0">
              <a:latin typeface="Times New Roman" panose="02020603050405020304" pitchFamily="18" charset="0"/>
            </a:endParaRPr>
          </a:p>
        </p:txBody>
      </p:sp>
      <p:sp>
        <p:nvSpPr>
          <p:cNvPr id="3" name="Espace réservé du contenu 2"/>
          <p:cNvSpPr>
            <a:spLocks noGrp="1"/>
          </p:cNvSpPr>
          <p:nvPr>
            <p:ph idx="1"/>
          </p:nvPr>
        </p:nvSpPr>
        <p:spPr>
          <a:xfrm>
            <a:off x="380998" y="1988840"/>
            <a:ext cx="7886700" cy="3263504"/>
          </a:xfrm>
          <a:solidFill>
            <a:schemeClr val="accent3">
              <a:lumMod val="20000"/>
              <a:lumOff val="80000"/>
            </a:schemeClr>
          </a:solidFill>
        </p:spPr>
        <p:txBody>
          <a:bodyPr>
            <a:noAutofit/>
          </a:bodyPr>
          <a:lstStyle/>
          <a:p>
            <a:pPr lvl="0">
              <a:buFont typeface="Wingdings" panose="05000000000000000000" pitchFamily="2" charset="2"/>
              <a:buChar char="Ø"/>
            </a:pPr>
            <a:r>
              <a:rPr lang="fr-FR" sz="2400" dirty="0" smtClean="0">
                <a:latin typeface="Times New Roman" panose="02020603050405020304" pitchFamily="18" charset="0"/>
              </a:rPr>
              <a:t>Identifier </a:t>
            </a:r>
            <a:r>
              <a:rPr lang="fr-FR" sz="2400" dirty="0">
                <a:latin typeface="Times New Roman" panose="02020603050405020304" pitchFamily="18" charset="0"/>
              </a:rPr>
              <a:t>les risques imputables aux substances chimiques libérées dans les </a:t>
            </a:r>
            <a:r>
              <a:rPr lang="fr-FR" sz="2400" dirty="0" smtClean="0">
                <a:latin typeface="Times New Roman" panose="02020603050405020304" pitchFamily="18" charset="0"/>
              </a:rPr>
              <a:t>écosystèmes;</a:t>
            </a:r>
            <a:r>
              <a:rPr lang="fr-FR" sz="2400" dirty="0">
                <a:latin typeface="Times New Roman" panose="02020603050405020304" pitchFamily="18" charset="0"/>
              </a:rPr>
              <a:t> </a:t>
            </a:r>
          </a:p>
          <a:p>
            <a:pPr lvl="0">
              <a:buFont typeface="Wingdings" panose="05000000000000000000" pitchFamily="2" charset="2"/>
              <a:buChar char="Ø"/>
            </a:pPr>
            <a:r>
              <a:rPr lang="fr-FR" sz="2400" dirty="0">
                <a:latin typeface="Times New Roman" panose="02020603050405020304" pitchFamily="18" charset="0"/>
              </a:rPr>
              <a:t>Réaliser des études scientifiques sur l’impact de molécules chimiques et naturelles sur l’homme, son environnement et le milieu </a:t>
            </a:r>
            <a:r>
              <a:rPr lang="fr-FR" sz="2400" dirty="0" smtClean="0">
                <a:latin typeface="Times New Roman" panose="02020603050405020304" pitchFamily="18" charset="0"/>
              </a:rPr>
              <a:t>écologique;</a:t>
            </a:r>
            <a:endParaRPr lang="fr-FR" sz="2400" dirty="0">
              <a:latin typeface="Times New Roman" panose="02020603050405020304" pitchFamily="18" charset="0"/>
            </a:endParaRPr>
          </a:p>
          <a:p>
            <a:pPr lvl="0">
              <a:buFont typeface="Wingdings" panose="05000000000000000000" pitchFamily="2" charset="2"/>
              <a:buChar char="Ø"/>
            </a:pPr>
            <a:r>
              <a:rPr lang="fr-FR" sz="2400" dirty="0" smtClean="0">
                <a:latin typeface="Times New Roman" panose="02020603050405020304" pitchFamily="18" charset="0"/>
              </a:rPr>
              <a:t>Développer </a:t>
            </a:r>
            <a:r>
              <a:rPr lang="fr-FR" sz="2400" dirty="0">
                <a:latin typeface="Times New Roman" panose="02020603050405020304" pitchFamily="18" charset="0"/>
              </a:rPr>
              <a:t>une argumentation avec esprit </a:t>
            </a:r>
            <a:r>
              <a:rPr lang="fr-FR" sz="2400" dirty="0" smtClean="0">
                <a:latin typeface="Times New Roman" panose="02020603050405020304" pitchFamily="18" charset="0"/>
              </a:rPr>
              <a:t>critique;</a:t>
            </a:r>
            <a:endParaRPr lang="fr-FR" sz="2400" dirty="0">
              <a:latin typeface="Times New Roman" panose="02020603050405020304" pitchFamily="18" charset="0"/>
            </a:endParaRPr>
          </a:p>
          <a:p>
            <a:pPr lvl="0">
              <a:buFont typeface="Wingdings" panose="05000000000000000000" pitchFamily="2" charset="2"/>
              <a:buChar char="Ø"/>
            </a:pPr>
            <a:r>
              <a:rPr lang="fr-FR" sz="2400" dirty="0">
                <a:latin typeface="Times New Roman" panose="02020603050405020304" pitchFamily="18" charset="0"/>
              </a:rPr>
              <a:t>S’exprimer à l’oral et à l’écrit en Anglais en utilisant un vocabulaire générique et </a:t>
            </a:r>
            <a:r>
              <a:rPr lang="fr-FR" sz="2400" dirty="0" smtClean="0">
                <a:latin typeface="Times New Roman" panose="02020603050405020304" pitchFamily="18" charset="0"/>
              </a:rPr>
              <a:t>technique;</a:t>
            </a:r>
            <a:endParaRPr lang="fr-FR" sz="2400" dirty="0">
              <a:latin typeface="Times New Roman" panose="02020603050405020304" pitchFamily="18" charset="0"/>
            </a:endParaRPr>
          </a:p>
          <a:p>
            <a:pPr lvl="0">
              <a:buFont typeface="Wingdings" panose="05000000000000000000" pitchFamily="2" charset="2"/>
              <a:buChar char="Ø"/>
            </a:pPr>
            <a:r>
              <a:rPr lang="fr-FR" sz="2400" dirty="0">
                <a:latin typeface="Times New Roman" panose="02020603050405020304" pitchFamily="18" charset="0"/>
              </a:rPr>
              <a:t>Travailler en </a:t>
            </a:r>
            <a:r>
              <a:rPr lang="fr-FR" sz="2400" dirty="0" smtClean="0">
                <a:latin typeface="Times New Roman" panose="02020603050405020304" pitchFamily="18" charset="0"/>
              </a:rPr>
              <a:t>équipe et </a:t>
            </a:r>
            <a:r>
              <a:rPr lang="fr-FR" sz="2400" dirty="0">
                <a:latin typeface="Times New Roman" panose="02020603050405020304" pitchFamily="18" charset="0"/>
              </a:rPr>
              <a:t>assurer une responsabilité au service d’un projet.</a:t>
            </a:r>
          </a:p>
        </p:txBody>
      </p:sp>
    </p:spTree>
    <p:extLst>
      <p:ext uri="{BB962C8B-B14F-4D97-AF65-F5344CB8AC3E}">
        <p14:creationId xmlns:p14="http://schemas.microsoft.com/office/powerpoint/2010/main" val="2929315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3">
              <a:lumMod val="60000"/>
              <a:lumOff val="40000"/>
            </a:schemeClr>
          </a:solidFill>
        </p:spPr>
        <p:txBody>
          <a:bodyPr>
            <a:normAutofit fontScale="90000"/>
          </a:bodyPr>
          <a:lstStyle/>
          <a:p>
            <a:pPr algn="ctr"/>
            <a:r>
              <a:rPr lang="fr-FR" b="1" dirty="0">
                <a:latin typeface="Times New Roman" panose="02020603050405020304" pitchFamily="18" charset="0"/>
              </a:rPr>
              <a:t>Potentialités d'employabilité</a:t>
            </a:r>
            <a:r>
              <a:rPr lang="fr-FR" dirty="0">
                <a:latin typeface="Times New Roman" panose="02020603050405020304" pitchFamily="18" charset="0"/>
              </a:rPr>
              <a:t/>
            </a:r>
            <a:br>
              <a:rPr lang="fr-FR" dirty="0">
                <a:latin typeface="Times New Roman" panose="02020603050405020304" pitchFamily="18" charset="0"/>
              </a:rPr>
            </a:br>
            <a:endParaRPr lang="fr-FR" dirty="0">
              <a:latin typeface="Times New Roman" panose="02020603050405020304" pitchFamily="18" charset="0"/>
            </a:endParaRPr>
          </a:p>
        </p:txBody>
      </p:sp>
      <p:sp>
        <p:nvSpPr>
          <p:cNvPr id="3" name="Espace réservé du contenu 2"/>
          <p:cNvSpPr>
            <a:spLocks noGrp="1"/>
          </p:cNvSpPr>
          <p:nvPr>
            <p:ph idx="1"/>
          </p:nvPr>
        </p:nvSpPr>
        <p:spPr>
          <a:solidFill>
            <a:schemeClr val="accent3">
              <a:lumMod val="20000"/>
              <a:lumOff val="80000"/>
            </a:schemeClr>
          </a:solidFill>
        </p:spPr>
        <p:txBody>
          <a:bodyPr>
            <a:normAutofit fontScale="92500" lnSpcReduction="10000"/>
          </a:bodyPr>
          <a:lstStyle/>
          <a:p>
            <a:pPr lvl="0"/>
            <a:r>
              <a:rPr lang="fr-FR" dirty="0">
                <a:latin typeface="Times New Roman" panose="02020603050405020304" pitchFamily="18" charset="0"/>
              </a:rPr>
              <a:t>Secteur de la santé : Laboratoires d’analyses médicaux hospitaliers ou privés,</a:t>
            </a:r>
          </a:p>
          <a:p>
            <a:pPr lvl="0"/>
            <a:r>
              <a:rPr lang="fr-FR" dirty="0">
                <a:latin typeface="Times New Roman" panose="02020603050405020304" pitchFamily="18" charset="0"/>
              </a:rPr>
              <a:t>Domaine pharmaceutique pour le contrôle des médicaments, </a:t>
            </a:r>
            <a:endParaRPr lang="fr-FR" dirty="0" smtClean="0">
              <a:latin typeface="Times New Roman" panose="02020603050405020304" pitchFamily="18" charset="0"/>
            </a:endParaRPr>
          </a:p>
          <a:p>
            <a:pPr lvl="0"/>
            <a:r>
              <a:rPr lang="fr-FR" dirty="0" smtClean="0">
                <a:latin typeface="Times New Roman" panose="02020603050405020304" pitchFamily="18" charset="0"/>
              </a:rPr>
              <a:t>Officines de </a:t>
            </a:r>
            <a:r>
              <a:rPr lang="fr-FR" dirty="0" smtClean="0">
                <a:latin typeface="Times New Roman" panose="02020603050405020304" pitchFamily="18" charset="0"/>
              </a:rPr>
              <a:t>pharmacie,</a:t>
            </a:r>
            <a:endParaRPr lang="fr-FR" dirty="0">
              <a:latin typeface="Times New Roman" panose="02020603050405020304" pitchFamily="18" charset="0"/>
            </a:endParaRPr>
          </a:p>
          <a:p>
            <a:pPr lvl="0"/>
            <a:r>
              <a:rPr lang="fr-FR" dirty="0" smtClean="0">
                <a:latin typeface="Times New Roman" panose="02020603050405020304" pitchFamily="18" charset="0"/>
              </a:rPr>
              <a:t>Services de l’éducation, </a:t>
            </a:r>
            <a:endParaRPr lang="fr-FR" dirty="0">
              <a:latin typeface="Times New Roman" panose="02020603050405020304" pitchFamily="18" charset="0"/>
            </a:endParaRPr>
          </a:p>
          <a:p>
            <a:pPr lvl="0"/>
            <a:r>
              <a:rPr lang="fr-FR" dirty="0" smtClean="0">
                <a:latin typeface="Times New Roman" panose="02020603050405020304" pitchFamily="18" charset="0"/>
              </a:rPr>
              <a:t>L’enseignement, </a:t>
            </a:r>
            <a:endParaRPr lang="fr-FR" dirty="0">
              <a:latin typeface="Times New Roman" panose="02020603050405020304" pitchFamily="18" charset="0"/>
            </a:endParaRPr>
          </a:p>
          <a:p>
            <a:pPr lvl="0"/>
            <a:r>
              <a:rPr lang="fr-FR" dirty="0" smtClean="0">
                <a:latin typeface="Times New Roman" panose="02020603050405020304" pitchFamily="18" charset="0"/>
              </a:rPr>
              <a:t>Secteurs de biotechnologie ,</a:t>
            </a:r>
            <a:endParaRPr lang="fr-FR" dirty="0">
              <a:latin typeface="Times New Roman" panose="02020603050405020304" pitchFamily="18" charset="0"/>
            </a:endParaRPr>
          </a:p>
          <a:p>
            <a:pPr lvl="0"/>
            <a:r>
              <a:rPr lang="fr-FR" dirty="0">
                <a:latin typeface="Times New Roman" panose="02020603050405020304" pitchFamily="18" charset="0"/>
              </a:rPr>
              <a:t>Secteurs de </a:t>
            </a:r>
            <a:r>
              <a:rPr lang="fr-FR" dirty="0" smtClean="0">
                <a:latin typeface="Times New Roman" panose="02020603050405020304" pitchFamily="18" charset="0"/>
              </a:rPr>
              <a:t>l’agro-alimentaire.</a:t>
            </a:r>
            <a:endParaRPr lang="fr-FR" dirty="0">
              <a:latin typeface="Times New Roman" panose="02020603050405020304" pitchFamily="18" charset="0"/>
            </a:endParaRPr>
          </a:p>
          <a:p>
            <a:pPr marL="0" indent="0">
              <a:buNone/>
            </a:pPr>
            <a:endParaRPr lang="fr-FR" dirty="0">
              <a:latin typeface="Times New Roman" panose="02020603050405020304" pitchFamily="18" charset="0"/>
            </a:endParaRPr>
          </a:p>
        </p:txBody>
      </p:sp>
    </p:spTree>
    <p:extLst>
      <p:ext uri="{BB962C8B-B14F-4D97-AF65-F5344CB8AC3E}">
        <p14:creationId xmlns:p14="http://schemas.microsoft.com/office/powerpoint/2010/main" val="1790446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0179B846-9388-4BBC-96CA-717FF8177A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4034" y="3786190"/>
            <a:ext cx="3643338" cy="2904649"/>
          </a:xfrm>
          <a:prstGeom prst="rect">
            <a:avLst/>
          </a:prstGeom>
          <a:ln>
            <a:noFill/>
          </a:ln>
          <a:effectLst/>
        </p:spPr>
      </p:pic>
      <p:pic>
        <p:nvPicPr>
          <p:cNvPr id="3" name="Image 2">
            <a:extLst>
              <a:ext uri="{FF2B5EF4-FFF2-40B4-BE49-F238E27FC236}">
                <a16:creationId xmlns:a16="http://schemas.microsoft.com/office/drawing/2014/main" id="{FDB7BE70-7F30-47E7-914D-1B144F970B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712" y="0"/>
            <a:ext cx="1861194" cy="793794"/>
          </a:xfrm>
          <a:prstGeom prst="rect">
            <a:avLst/>
          </a:prstGeom>
        </p:spPr>
      </p:pic>
      <p:sp>
        <p:nvSpPr>
          <p:cNvPr id="4" name="Rectangle 3">
            <a:extLst>
              <a:ext uri="{FF2B5EF4-FFF2-40B4-BE49-F238E27FC236}">
                <a16:creationId xmlns:a16="http://schemas.microsoft.com/office/drawing/2014/main" id="{2186549E-F87D-4CC2-A0E0-05081F0ABBFA}"/>
              </a:ext>
            </a:extLst>
          </p:cNvPr>
          <p:cNvSpPr/>
          <p:nvPr/>
        </p:nvSpPr>
        <p:spPr>
          <a:xfrm>
            <a:off x="2088232" y="428604"/>
            <a:ext cx="4572000" cy="307777"/>
          </a:xfrm>
          <a:prstGeom prst="rect">
            <a:avLst/>
          </a:prstGeom>
        </p:spPr>
        <p:txBody>
          <a:bodyPr>
            <a:spAutoFit/>
          </a:bodyPr>
          <a:lstStyle/>
          <a:p>
            <a:pPr algn="r">
              <a:spcAft>
                <a:spcPts val="0"/>
              </a:spcAft>
            </a:pPr>
            <a:r>
              <a:rPr lang="fr-FR" sz="1400" b="1" dirty="0">
                <a:latin typeface="Arial" panose="020B0604020202020204" pitchFamily="34" charset="0"/>
                <a:ea typeface="Times New Roman" panose="02020603050405020304" pitchFamily="18" charset="0"/>
              </a:rPr>
              <a:t>Faculté des Sciences de la Nature et de la Vie </a:t>
            </a:r>
            <a:endParaRPr lang="fr-FR" sz="1400" b="1" dirty="0">
              <a:latin typeface="Times New Roman" panose="02020603050405020304" pitchFamily="18" charset="0"/>
              <a:ea typeface="Times New Roman" panose="02020603050405020304" pitchFamily="18" charset="0"/>
            </a:endParaRPr>
          </a:p>
        </p:txBody>
      </p:sp>
      <p:pic>
        <p:nvPicPr>
          <p:cNvPr id="13" name="Image 12">
            <a:extLst>
              <a:ext uri="{FF2B5EF4-FFF2-40B4-BE49-F238E27FC236}">
                <a16:creationId xmlns:a16="http://schemas.microsoft.com/office/drawing/2014/main" id="{DF0DBD36-242B-4B37-9013-8F27099723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5703" y="10115"/>
            <a:ext cx="1861194" cy="793794"/>
          </a:xfrm>
          <a:prstGeom prst="rect">
            <a:avLst/>
          </a:prstGeom>
        </p:spPr>
      </p:pic>
      <p:sp>
        <p:nvSpPr>
          <p:cNvPr id="20" name="Ellipse 19">
            <a:extLst>
              <a:ext uri="{FF2B5EF4-FFF2-40B4-BE49-F238E27FC236}">
                <a16:creationId xmlns:a16="http://schemas.microsoft.com/office/drawing/2014/main" id="{B2F8648F-7294-4C24-B8C0-D65B1F9C06BD}"/>
              </a:ext>
            </a:extLst>
          </p:cNvPr>
          <p:cNvSpPr/>
          <p:nvPr/>
        </p:nvSpPr>
        <p:spPr>
          <a:xfrm>
            <a:off x="7740352" y="4423138"/>
            <a:ext cx="131849" cy="145719"/>
          </a:xfrm>
          <a:prstGeom prst="ellipse">
            <a:avLst/>
          </a:prstGeom>
          <a:solidFill>
            <a:schemeClr val="accent6">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6622584"/>
              <a:satOff val="26541"/>
              <a:lumOff val="5752"/>
              <a:alphaOff val="0"/>
            </a:schemeClr>
          </a:effectRef>
          <a:fontRef idx="minor">
            <a:schemeClr val="lt1"/>
          </a:fontRef>
        </p:style>
      </p:sp>
      <p:sp>
        <p:nvSpPr>
          <p:cNvPr id="22" name="Ellipse 21">
            <a:extLst>
              <a:ext uri="{FF2B5EF4-FFF2-40B4-BE49-F238E27FC236}">
                <a16:creationId xmlns:a16="http://schemas.microsoft.com/office/drawing/2014/main" id="{08F9C060-064B-48A5-8463-7C13771CE057}"/>
              </a:ext>
            </a:extLst>
          </p:cNvPr>
          <p:cNvSpPr/>
          <p:nvPr/>
        </p:nvSpPr>
        <p:spPr>
          <a:xfrm>
            <a:off x="8026175" y="4190676"/>
            <a:ext cx="131849" cy="145719"/>
          </a:xfrm>
          <a:prstGeom prst="ellipse">
            <a:avLst/>
          </a:prstGeom>
          <a:solidFill>
            <a:schemeClr val="tx2">
              <a:lumMod val="60000"/>
              <a:lumOff val="4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3311292"/>
              <a:satOff val="13270"/>
              <a:lumOff val="2876"/>
              <a:alphaOff val="0"/>
            </a:schemeClr>
          </a:fillRef>
          <a:effectRef idx="2">
            <a:schemeClr val="accent5">
              <a:hueOff val="-3311292"/>
              <a:satOff val="13270"/>
              <a:lumOff val="2876"/>
              <a:alphaOff val="0"/>
            </a:schemeClr>
          </a:effectRef>
          <a:fontRef idx="minor">
            <a:schemeClr val="lt1"/>
          </a:fontRef>
        </p:style>
      </p:sp>
      <p:sp>
        <p:nvSpPr>
          <p:cNvPr id="16" name="Ellipse 15">
            <a:extLst>
              <a:ext uri="{FF2B5EF4-FFF2-40B4-BE49-F238E27FC236}">
                <a16:creationId xmlns:a16="http://schemas.microsoft.com/office/drawing/2014/main" id="{B2F8648F-7294-4C24-B8C0-D65B1F9C06BD}"/>
              </a:ext>
            </a:extLst>
          </p:cNvPr>
          <p:cNvSpPr/>
          <p:nvPr/>
        </p:nvSpPr>
        <p:spPr>
          <a:xfrm>
            <a:off x="7452320" y="4648767"/>
            <a:ext cx="131849" cy="145719"/>
          </a:xfrm>
          <a:prstGeom prst="ellipse">
            <a:avLst/>
          </a:prstGeom>
          <a:solidFill>
            <a:srgbClr val="FFC00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6622584"/>
              <a:satOff val="26541"/>
              <a:lumOff val="5752"/>
              <a:alphaOff val="0"/>
            </a:schemeClr>
          </a:effectRef>
          <a:fontRef idx="minor">
            <a:schemeClr val="lt1"/>
          </a:fontRef>
        </p:style>
      </p:sp>
      <p:sp>
        <p:nvSpPr>
          <p:cNvPr id="14" name="Rectangle 13">
            <a:extLst>
              <a:ext uri="{FF2B5EF4-FFF2-40B4-BE49-F238E27FC236}">
                <a16:creationId xmlns:a16="http://schemas.microsoft.com/office/drawing/2014/main" id="{7D2C2FE5-DB17-4AFC-88F9-751E821E0B99}"/>
              </a:ext>
            </a:extLst>
          </p:cNvPr>
          <p:cNvSpPr/>
          <p:nvPr/>
        </p:nvSpPr>
        <p:spPr>
          <a:xfrm>
            <a:off x="2437444" y="66559"/>
            <a:ext cx="4294796" cy="907941"/>
          </a:xfrm>
          <a:prstGeom prst="rect">
            <a:avLst/>
          </a:prstGeom>
        </p:spPr>
        <p:txBody>
          <a:bodyPr wrap="square">
            <a:spAutoFit/>
          </a:bodyPr>
          <a:lstStyle/>
          <a:p>
            <a:pPr algn="ctr"/>
            <a:r>
              <a:rPr lang="fr-FR" sz="1050" b="1" dirty="0"/>
              <a:t>République Algérienne Démocratique et Populaire</a:t>
            </a:r>
          </a:p>
          <a:p>
            <a:pPr algn="ctr"/>
            <a:r>
              <a:rPr lang="fr-FR" sz="1050" b="1" dirty="0"/>
              <a:t>Ministère de l’Enseignement Supérieur et  de la Recherche Scientifique </a:t>
            </a:r>
          </a:p>
          <a:p>
            <a:pPr algn="ctr"/>
            <a:endParaRPr lang="fr-FR" sz="3200" dirty="0"/>
          </a:p>
        </p:txBody>
      </p:sp>
      <p:pic>
        <p:nvPicPr>
          <p:cNvPr id="5" name="Espace réservé du contenu 4"/>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5374034" y="793794"/>
            <a:ext cx="3569729" cy="2992396"/>
          </a:xfrm>
        </p:spPr>
      </p:pic>
      <p:pic>
        <p:nvPicPr>
          <p:cNvPr id="6" name="Imag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712" y="803910"/>
            <a:ext cx="5184713" cy="5721434"/>
          </a:xfrm>
          <a:prstGeom prst="rect">
            <a:avLst/>
          </a:prstGeom>
        </p:spPr>
      </p:pic>
    </p:spTree>
    <p:extLst>
      <p:ext uri="{BB962C8B-B14F-4D97-AF65-F5344CB8AC3E}">
        <p14:creationId xmlns:p14="http://schemas.microsoft.com/office/powerpoint/2010/main" val="17951975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08E8F96-DAD6-42C8-AD5F-0240262D5D55}"/>
              </a:ext>
            </a:extLst>
          </p:cNvPr>
          <p:cNvSpPr/>
          <p:nvPr/>
        </p:nvSpPr>
        <p:spPr>
          <a:xfrm>
            <a:off x="1115616" y="6286496"/>
            <a:ext cx="6696744"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smtClean="0">
                <a:solidFill>
                  <a:srgbClr val="00B050"/>
                </a:solidFill>
              </a:rPr>
              <a:t>Licence de Microbiologie</a:t>
            </a:r>
            <a:endParaRPr lang="fr-FR" sz="4000" b="1" dirty="0">
              <a:solidFill>
                <a:schemeClr val="tx1"/>
              </a:solidFill>
            </a:endParaRPr>
          </a:p>
          <a:p>
            <a:pPr algn="ctr"/>
            <a:r>
              <a:rPr lang="fr-FR" sz="4000" b="1" dirty="0">
                <a:solidFill>
                  <a:srgbClr val="00B050"/>
                </a:solidFill>
              </a:rPr>
              <a:t/>
            </a:r>
            <a:br>
              <a:rPr lang="fr-FR" sz="4000" b="1" dirty="0">
                <a:solidFill>
                  <a:srgbClr val="00B050"/>
                </a:solidFill>
              </a:rPr>
            </a:br>
            <a:endParaRPr lang="fr-FR" sz="4000" dirty="0">
              <a:solidFill>
                <a:srgbClr val="00B050"/>
              </a:solidFill>
            </a:endParaRPr>
          </a:p>
          <a:p>
            <a:pPr algn="ctr"/>
            <a:endParaRPr lang="fr-FR" dirty="0"/>
          </a:p>
        </p:txBody>
      </p:sp>
      <p:sp>
        <p:nvSpPr>
          <p:cNvPr id="20" name="Ellipse 19">
            <a:extLst>
              <a:ext uri="{FF2B5EF4-FFF2-40B4-BE49-F238E27FC236}">
                <a16:creationId xmlns:a16="http://schemas.microsoft.com/office/drawing/2014/main" id="{B2F8648F-7294-4C24-B8C0-D65B1F9C06BD}"/>
              </a:ext>
            </a:extLst>
          </p:cNvPr>
          <p:cNvSpPr/>
          <p:nvPr/>
        </p:nvSpPr>
        <p:spPr>
          <a:xfrm>
            <a:off x="1259632" y="5526457"/>
            <a:ext cx="131849" cy="145719"/>
          </a:xfrm>
          <a:prstGeom prst="ellipse">
            <a:avLst/>
          </a:prstGeom>
          <a:solidFill>
            <a:schemeClr val="accent6">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6622584"/>
              <a:satOff val="26541"/>
              <a:lumOff val="5752"/>
              <a:alphaOff val="0"/>
            </a:schemeClr>
          </a:effectRef>
          <a:fontRef idx="minor">
            <a:schemeClr val="lt1"/>
          </a:fontRef>
        </p:style>
      </p:sp>
      <p:sp>
        <p:nvSpPr>
          <p:cNvPr id="22" name="Ellipse 21">
            <a:extLst>
              <a:ext uri="{FF2B5EF4-FFF2-40B4-BE49-F238E27FC236}">
                <a16:creationId xmlns:a16="http://schemas.microsoft.com/office/drawing/2014/main" id="{08F9C060-064B-48A5-8463-7C13771CE057}"/>
              </a:ext>
            </a:extLst>
          </p:cNvPr>
          <p:cNvSpPr/>
          <p:nvPr/>
        </p:nvSpPr>
        <p:spPr>
          <a:xfrm>
            <a:off x="1814209" y="5004215"/>
            <a:ext cx="131849" cy="145719"/>
          </a:xfrm>
          <a:prstGeom prst="ellipse">
            <a:avLst/>
          </a:prstGeom>
          <a:solidFill>
            <a:schemeClr val="tx2">
              <a:lumMod val="60000"/>
              <a:lumOff val="4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3311292"/>
              <a:satOff val="13270"/>
              <a:lumOff val="2876"/>
              <a:alphaOff val="0"/>
            </a:schemeClr>
          </a:fillRef>
          <a:effectRef idx="2">
            <a:schemeClr val="accent5">
              <a:hueOff val="-3311292"/>
              <a:satOff val="13270"/>
              <a:lumOff val="2876"/>
              <a:alphaOff val="0"/>
            </a:schemeClr>
          </a:effectRef>
          <a:fontRef idx="minor">
            <a:schemeClr val="lt1"/>
          </a:fontRef>
        </p:style>
      </p:sp>
      <p:sp>
        <p:nvSpPr>
          <p:cNvPr id="16" name="Ellipse 15">
            <a:extLst>
              <a:ext uri="{FF2B5EF4-FFF2-40B4-BE49-F238E27FC236}">
                <a16:creationId xmlns:a16="http://schemas.microsoft.com/office/drawing/2014/main" id="{B2F8648F-7294-4C24-B8C0-D65B1F9C06BD}"/>
              </a:ext>
            </a:extLst>
          </p:cNvPr>
          <p:cNvSpPr/>
          <p:nvPr/>
        </p:nvSpPr>
        <p:spPr>
          <a:xfrm>
            <a:off x="1547664" y="5282441"/>
            <a:ext cx="131849" cy="145719"/>
          </a:xfrm>
          <a:prstGeom prst="ellipse">
            <a:avLst/>
          </a:prstGeom>
          <a:solidFill>
            <a:srgbClr val="FFC00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6622584"/>
              <a:satOff val="26541"/>
              <a:lumOff val="5752"/>
              <a:alphaOff val="0"/>
            </a:schemeClr>
          </a:effectRef>
          <a:fontRef idx="minor">
            <a:schemeClr val="lt1"/>
          </a:fontRef>
        </p:style>
      </p:sp>
      <p:pic>
        <p:nvPicPr>
          <p:cNvPr id="17" name="Image 16">
            <a:extLst>
              <a:ext uri="{FF2B5EF4-FFF2-40B4-BE49-F238E27FC236}">
                <a16:creationId xmlns:a16="http://schemas.microsoft.com/office/drawing/2014/main" id="{A2CE65E8-9EFC-40C8-8BA4-73C2957473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430328"/>
            <a:ext cx="3113213" cy="3455171"/>
          </a:xfrm>
          <a:prstGeom prst="rect">
            <a:avLst/>
          </a:prstGeom>
          <a:ln>
            <a:noFill/>
          </a:ln>
          <a:effectLst>
            <a:outerShdw blurRad="190500" algn="tl" rotWithShape="0">
              <a:srgbClr val="000000">
                <a:alpha val="70000"/>
              </a:srgbClr>
            </a:outerShdw>
          </a:effectLst>
        </p:spPr>
      </p:pic>
      <p:pic>
        <p:nvPicPr>
          <p:cNvPr id="18" name="Image 17">
            <a:extLst>
              <a:ext uri="{FF2B5EF4-FFF2-40B4-BE49-F238E27FC236}">
                <a16:creationId xmlns:a16="http://schemas.microsoft.com/office/drawing/2014/main" id="{6533999F-D790-4461-943D-EE09ABB06A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896" y="1430328"/>
            <a:ext cx="5256585" cy="3924971"/>
          </a:xfrm>
          <a:prstGeom prst="rect">
            <a:avLst/>
          </a:prstGeom>
        </p:spPr>
      </p:pic>
      <p:graphicFrame>
        <p:nvGraphicFramePr>
          <p:cNvPr id="9" name="Diagramme 8">
            <a:extLst>
              <a:ext uri="{FF2B5EF4-FFF2-40B4-BE49-F238E27FC236}">
                <a16:creationId xmlns:a16="http://schemas.microsoft.com/office/drawing/2014/main" id="{EB176F7C-6DF1-4EDA-9731-FB183B9581EE}"/>
              </a:ext>
            </a:extLst>
          </p:cNvPr>
          <p:cNvGraphicFramePr/>
          <p:nvPr>
            <p:extLst>
              <p:ext uri="{D42A27DB-BD31-4B8C-83A1-F6EECF244321}">
                <p14:modId xmlns:p14="http://schemas.microsoft.com/office/powerpoint/2010/main" val="3438993718"/>
              </p:ext>
            </p:extLst>
          </p:nvPr>
        </p:nvGraphicFramePr>
        <p:xfrm>
          <a:off x="467544" y="15468"/>
          <a:ext cx="3467819" cy="12961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 name="Picture 4" descr="D:\dupliant\guide  2018-2019\photo2018\microscope-blanc-fond-isolé-illustration_csp28708489.jpg"/>
          <p:cNvPicPr>
            <a:picLocks noChangeAspect="1" noChangeArrowheads="1"/>
          </p:cNvPicPr>
          <p:nvPr/>
        </p:nvPicPr>
        <p:blipFill>
          <a:blip r:embed="rId10"/>
          <a:srcRect/>
          <a:stretch>
            <a:fillRect/>
          </a:stretch>
        </p:blipFill>
        <p:spPr bwMode="auto">
          <a:xfrm>
            <a:off x="5652120" y="260648"/>
            <a:ext cx="2160240" cy="1080120"/>
          </a:xfrm>
          <a:prstGeom prst="rect">
            <a:avLst/>
          </a:prstGeom>
          <a:noFill/>
        </p:spPr>
      </p:pic>
    </p:spTree>
    <p:extLst>
      <p:ext uri="{BB962C8B-B14F-4D97-AF65-F5344CB8AC3E}">
        <p14:creationId xmlns:p14="http://schemas.microsoft.com/office/powerpoint/2010/main" val="15409594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C1EE32"/>
          </a:solidFill>
        </p:spPr>
        <p:txBody>
          <a:bodyPr>
            <a:normAutofit fontScale="90000"/>
          </a:bodyPr>
          <a:lstStyle/>
          <a:p>
            <a:r>
              <a:rPr lang="fr-FR" b="1" dirty="0" smtClean="0">
                <a:latin typeface="Times New Roman" panose="02020603050405020304" pitchFamily="18" charset="0"/>
              </a:rPr>
              <a:t/>
            </a:r>
            <a:br>
              <a:rPr lang="fr-FR" b="1" dirty="0" smtClean="0">
                <a:latin typeface="Times New Roman" panose="02020603050405020304" pitchFamily="18" charset="0"/>
              </a:rPr>
            </a:br>
            <a:r>
              <a:rPr lang="fr-FR" b="1" dirty="0">
                <a:latin typeface="Times New Roman" panose="02020603050405020304" pitchFamily="18" charset="0"/>
              </a:rPr>
              <a:t/>
            </a:r>
            <a:br>
              <a:rPr lang="fr-FR" b="1" dirty="0">
                <a:latin typeface="Times New Roman" panose="02020603050405020304" pitchFamily="18" charset="0"/>
              </a:rPr>
            </a:br>
            <a:r>
              <a:rPr lang="fr-FR" b="1" dirty="0" smtClean="0">
                <a:latin typeface="Times New Roman" panose="02020603050405020304" pitchFamily="18" charset="0"/>
              </a:rPr>
              <a:t>Objectifs </a:t>
            </a:r>
            <a:r>
              <a:rPr lang="fr-FR" b="1" dirty="0">
                <a:latin typeface="Times New Roman" panose="02020603050405020304" pitchFamily="18" charset="0"/>
              </a:rPr>
              <a:t>de la formation </a:t>
            </a:r>
            <a:r>
              <a:rPr lang="fr-FR" dirty="0">
                <a:latin typeface="Times New Roman" panose="02020603050405020304" pitchFamily="18" charset="0"/>
              </a:rPr>
              <a:t/>
            </a:r>
            <a:br>
              <a:rPr lang="fr-FR" dirty="0">
                <a:latin typeface="Times New Roman" panose="02020603050405020304" pitchFamily="18" charset="0"/>
              </a:rPr>
            </a:br>
            <a:r>
              <a:rPr lang="fr-FR" dirty="0">
                <a:latin typeface="Times New Roman" panose="02020603050405020304" pitchFamily="18" charset="0"/>
              </a:rPr>
              <a:t/>
            </a:r>
            <a:br>
              <a:rPr lang="fr-FR" dirty="0">
                <a:latin typeface="Times New Roman" panose="02020603050405020304" pitchFamily="18" charset="0"/>
              </a:rPr>
            </a:br>
            <a:endParaRPr lang="fr-FR" dirty="0">
              <a:latin typeface="Times New Roman" panose="02020603050405020304" pitchFamily="18" charset="0"/>
            </a:endParaRPr>
          </a:p>
        </p:txBody>
      </p:sp>
      <p:sp>
        <p:nvSpPr>
          <p:cNvPr id="3" name="Espace réservé du contenu 2"/>
          <p:cNvSpPr>
            <a:spLocks noGrp="1"/>
          </p:cNvSpPr>
          <p:nvPr>
            <p:ph idx="1"/>
          </p:nvPr>
        </p:nvSpPr>
        <p:spPr>
          <a:xfrm>
            <a:off x="457200" y="1628800"/>
            <a:ext cx="8229600" cy="4525963"/>
          </a:xfrm>
          <a:solidFill>
            <a:srgbClr val="FFC000"/>
          </a:solidFill>
        </p:spPr>
        <p:txBody>
          <a:bodyPr>
            <a:normAutofit fontScale="55000" lnSpcReduction="20000"/>
          </a:bodyPr>
          <a:lstStyle/>
          <a:p>
            <a:pPr marL="0" indent="0">
              <a:buNone/>
            </a:pPr>
            <a:r>
              <a:rPr lang="fr-FR" b="1" dirty="0">
                <a:latin typeface="Times New Roman" panose="02020603050405020304" pitchFamily="18" charset="0"/>
              </a:rPr>
              <a:t> </a:t>
            </a:r>
            <a:endParaRPr lang="fr-FR" dirty="0">
              <a:latin typeface="Times New Roman" panose="02020603050405020304" pitchFamily="18" charset="0"/>
            </a:endParaRPr>
          </a:p>
          <a:p>
            <a:pPr marL="0" indent="0" algn="just">
              <a:lnSpc>
                <a:spcPct val="170000"/>
              </a:lnSpc>
              <a:buNone/>
            </a:pPr>
            <a:r>
              <a:rPr lang="fr-FR" dirty="0">
                <a:latin typeface="Times New Roman" panose="02020603050405020304" pitchFamily="18" charset="0"/>
              </a:rPr>
              <a:t>La Microbiologie est souvent définie comme l'étude des micro-organismes. Cependant la Microbiologie est une discipline large incluant de nombreuses spécialités, qui a une orientation aussi bien fondamentale qu'appliquée. C'est pourquoi lors de ce parcours généraliste de Licence, en plus de l'étude des micro-organismes, les étudiants auront la possibilité d'aborder la biologie moléculaire, les techniques </a:t>
            </a:r>
            <a:r>
              <a:rPr lang="fr-FR" dirty="0" smtClean="0">
                <a:latin typeface="Times New Roman" panose="02020603050405020304" pitchFamily="18" charset="0"/>
              </a:rPr>
              <a:t>d’analyses biologiques </a:t>
            </a:r>
            <a:r>
              <a:rPr lang="fr-FR" dirty="0">
                <a:latin typeface="Times New Roman" panose="02020603050405020304" pitchFamily="18" charset="0"/>
              </a:rPr>
              <a:t>et les Biostatistiques. A l'issue de ce parcours de Licence, les étudiants pourront poursuivre des études dans </a:t>
            </a:r>
            <a:r>
              <a:rPr lang="fr-FR" dirty="0" smtClean="0">
                <a:latin typeface="Times New Roman" panose="02020603050405020304" pitchFamily="18" charset="0"/>
              </a:rPr>
              <a:t>différents Masters</a:t>
            </a:r>
            <a:r>
              <a:rPr lang="fr-FR" dirty="0">
                <a:latin typeface="Times New Roman" panose="02020603050405020304" pitchFamily="18" charset="0"/>
              </a:rPr>
              <a:t>, tel que   "Ecologie microbienne", « Microbiologie appliquée », « Microbiologie fondamentale », «Biotechnologie microbienne </a:t>
            </a:r>
            <a:r>
              <a:rPr lang="fr-FR" dirty="0" smtClean="0">
                <a:latin typeface="Times New Roman" panose="02020603050405020304" pitchFamily="18" charset="0"/>
              </a:rPr>
              <a:t>»… </a:t>
            </a:r>
            <a:r>
              <a:rPr lang="fr-FR" dirty="0">
                <a:latin typeface="Times New Roman" panose="02020603050405020304" pitchFamily="18" charset="0"/>
              </a:rPr>
              <a:t>etc.  à l’université A/MIRA de </a:t>
            </a:r>
            <a:r>
              <a:rPr lang="fr-FR" dirty="0" smtClean="0">
                <a:latin typeface="Times New Roman" panose="02020603050405020304" pitchFamily="18" charset="0"/>
              </a:rPr>
              <a:t>Béjaïa, </a:t>
            </a:r>
            <a:r>
              <a:rPr lang="fr-FR" dirty="0">
                <a:latin typeface="Times New Roman" panose="02020603050405020304" pitchFamily="18" charset="0"/>
              </a:rPr>
              <a:t>ou bien dans d’autres Masters dans une autre université.</a:t>
            </a:r>
          </a:p>
          <a:p>
            <a:pPr marL="0" indent="0">
              <a:buNone/>
            </a:pPr>
            <a:endParaRPr lang="fr-FR" dirty="0">
              <a:latin typeface="Times New Roman" panose="02020603050405020304" pitchFamily="18" charset="0"/>
            </a:endParaRPr>
          </a:p>
        </p:txBody>
      </p:sp>
    </p:spTree>
    <p:extLst>
      <p:ext uri="{BB962C8B-B14F-4D97-AF65-F5344CB8AC3E}">
        <p14:creationId xmlns:p14="http://schemas.microsoft.com/office/powerpoint/2010/main" val="39977885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C1EE32"/>
          </a:solidFill>
        </p:spPr>
        <p:txBody>
          <a:bodyPr>
            <a:normAutofit fontScale="90000"/>
          </a:bodyPr>
          <a:lstStyle/>
          <a:p>
            <a:r>
              <a:rPr lang="fr-FR" b="1" dirty="0" smtClean="0">
                <a:latin typeface="Times New Roman" panose="02020603050405020304" pitchFamily="18" charset="0"/>
              </a:rPr>
              <a:t/>
            </a:r>
            <a:br>
              <a:rPr lang="fr-FR" b="1" dirty="0" smtClean="0">
                <a:latin typeface="Times New Roman" panose="02020603050405020304" pitchFamily="18" charset="0"/>
              </a:rPr>
            </a:br>
            <a:r>
              <a:rPr lang="fr-FR" b="1" dirty="0">
                <a:latin typeface="Times New Roman" panose="02020603050405020304" pitchFamily="18" charset="0"/>
              </a:rPr>
              <a:t/>
            </a:r>
            <a:br>
              <a:rPr lang="fr-FR" b="1" dirty="0">
                <a:latin typeface="Times New Roman" panose="02020603050405020304" pitchFamily="18" charset="0"/>
              </a:rPr>
            </a:br>
            <a:r>
              <a:rPr lang="fr-FR" b="1" dirty="0" smtClean="0">
                <a:latin typeface="Times New Roman" panose="02020603050405020304" pitchFamily="18" charset="0"/>
              </a:rPr>
              <a:t/>
            </a:r>
            <a:br>
              <a:rPr lang="fr-FR" b="1" dirty="0" smtClean="0">
                <a:latin typeface="Times New Roman" panose="02020603050405020304" pitchFamily="18" charset="0"/>
              </a:rPr>
            </a:br>
            <a:r>
              <a:rPr lang="fr-FR" b="1" dirty="0" smtClean="0">
                <a:latin typeface="Times New Roman" panose="02020603050405020304" pitchFamily="18" charset="0"/>
              </a:rPr>
              <a:t>Profils </a:t>
            </a:r>
            <a:r>
              <a:rPr lang="fr-FR" b="1" dirty="0">
                <a:latin typeface="Times New Roman" panose="02020603050405020304" pitchFamily="18" charset="0"/>
              </a:rPr>
              <a:t>et </a:t>
            </a:r>
            <a:r>
              <a:rPr lang="fr-FR" b="1" dirty="0" smtClean="0">
                <a:latin typeface="Times New Roman" panose="02020603050405020304" pitchFamily="18" charset="0"/>
              </a:rPr>
              <a:t>compétences visés</a:t>
            </a:r>
            <a:r>
              <a:rPr lang="fr-FR" dirty="0">
                <a:latin typeface="Times New Roman" panose="02020603050405020304" pitchFamily="18" charset="0"/>
              </a:rPr>
              <a:t/>
            </a:r>
            <a:br>
              <a:rPr lang="fr-FR" dirty="0">
                <a:latin typeface="Times New Roman" panose="02020603050405020304" pitchFamily="18" charset="0"/>
              </a:rPr>
            </a:br>
            <a:r>
              <a:rPr lang="fr-FR" b="1" dirty="0">
                <a:latin typeface="Times New Roman" panose="02020603050405020304" pitchFamily="18" charset="0"/>
              </a:rPr>
              <a:t> </a:t>
            </a:r>
            <a:r>
              <a:rPr lang="fr-FR" dirty="0">
                <a:latin typeface="Times New Roman" panose="02020603050405020304" pitchFamily="18" charset="0"/>
              </a:rPr>
              <a:t/>
            </a:r>
            <a:br>
              <a:rPr lang="fr-FR" dirty="0">
                <a:latin typeface="Times New Roman" panose="02020603050405020304" pitchFamily="18" charset="0"/>
              </a:rPr>
            </a:br>
            <a:r>
              <a:rPr lang="fr-FR" dirty="0">
                <a:latin typeface="Times New Roman" panose="02020603050405020304" pitchFamily="18" charset="0"/>
              </a:rPr>
              <a:t/>
            </a:r>
            <a:br>
              <a:rPr lang="fr-FR" dirty="0">
                <a:latin typeface="Times New Roman" panose="02020603050405020304" pitchFamily="18" charset="0"/>
              </a:rPr>
            </a:br>
            <a:endParaRPr lang="fr-FR" dirty="0">
              <a:latin typeface="Times New Roman" panose="02020603050405020304" pitchFamily="18" charset="0"/>
            </a:endParaRPr>
          </a:p>
        </p:txBody>
      </p:sp>
      <p:sp>
        <p:nvSpPr>
          <p:cNvPr id="3" name="Espace réservé du contenu 2"/>
          <p:cNvSpPr>
            <a:spLocks noGrp="1"/>
          </p:cNvSpPr>
          <p:nvPr>
            <p:ph idx="1"/>
          </p:nvPr>
        </p:nvSpPr>
        <p:spPr>
          <a:xfrm>
            <a:off x="457200" y="1628800"/>
            <a:ext cx="8229600" cy="4525963"/>
          </a:xfrm>
          <a:solidFill>
            <a:srgbClr val="FFC000"/>
          </a:solidFill>
        </p:spPr>
        <p:txBody>
          <a:bodyPr>
            <a:normAutofit fontScale="85000" lnSpcReduction="10000"/>
          </a:bodyPr>
          <a:lstStyle/>
          <a:p>
            <a:pPr marL="0" indent="0">
              <a:buNone/>
            </a:pPr>
            <a:r>
              <a:rPr lang="fr-FR" b="1" dirty="0">
                <a:latin typeface="Times New Roman" panose="02020603050405020304" pitchFamily="18" charset="0"/>
              </a:rPr>
              <a:t> </a:t>
            </a:r>
            <a:endParaRPr lang="fr-FR" dirty="0">
              <a:latin typeface="Times New Roman" panose="02020603050405020304" pitchFamily="18" charset="0"/>
            </a:endParaRPr>
          </a:p>
          <a:p>
            <a:pPr lvl="0"/>
            <a:r>
              <a:rPr lang="fr-FR" dirty="0" smtClean="0">
                <a:latin typeface="Times New Roman" panose="02020603050405020304" pitchFamily="18" charset="0"/>
              </a:rPr>
              <a:t>Maîtriser </a:t>
            </a:r>
            <a:r>
              <a:rPr lang="fr-FR" dirty="0">
                <a:latin typeface="Times New Roman" panose="02020603050405020304" pitchFamily="18" charset="0"/>
              </a:rPr>
              <a:t>les manipulations en conditions stériles de </a:t>
            </a:r>
            <a:r>
              <a:rPr lang="fr-FR" dirty="0" smtClean="0">
                <a:latin typeface="Times New Roman" panose="02020603050405020304" pitchFamily="18" charset="0"/>
              </a:rPr>
              <a:t>microorganismes;</a:t>
            </a:r>
            <a:endParaRPr lang="fr-FR" dirty="0">
              <a:latin typeface="Times New Roman" panose="02020603050405020304" pitchFamily="18" charset="0"/>
            </a:endParaRPr>
          </a:p>
          <a:p>
            <a:pPr lvl="0"/>
            <a:r>
              <a:rPr lang="fr-FR" dirty="0">
                <a:latin typeface="Times New Roman" panose="02020603050405020304" pitchFamily="18" charset="0"/>
              </a:rPr>
              <a:t>Identification des microorganismes et </a:t>
            </a:r>
            <a:r>
              <a:rPr lang="fr-FR" dirty="0" smtClean="0">
                <a:latin typeface="Times New Roman" panose="02020603050405020304" pitchFamily="18" charset="0"/>
              </a:rPr>
              <a:t>taxonomie;</a:t>
            </a:r>
            <a:endParaRPr lang="fr-FR" dirty="0">
              <a:latin typeface="Times New Roman" panose="02020603050405020304" pitchFamily="18" charset="0"/>
            </a:endParaRPr>
          </a:p>
          <a:p>
            <a:pPr lvl="0"/>
            <a:r>
              <a:rPr lang="fr-FR" dirty="0">
                <a:latin typeface="Times New Roman" panose="02020603050405020304" pitchFamily="18" charset="0"/>
              </a:rPr>
              <a:t>Analyser les génotypes/phénotypes de </a:t>
            </a:r>
            <a:r>
              <a:rPr lang="fr-FR" dirty="0" smtClean="0">
                <a:latin typeface="Times New Roman" panose="02020603050405020304" pitchFamily="18" charset="0"/>
              </a:rPr>
              <a:t>microorganismes;</a:t>
            </a:r>
            <a:endParaRPr lang="fr-FR" dirty="0">
              <a:latin typeface="Times New Roman" panose="02020603050405020304" pitchFamily="18" charset="0"/>
            </a:endParaRPr>
          </a:p>
          <a:p>
            <a:pPr lvl="0"/>
            <a:r>
              <a:rPr lang="fr-FR" dirty="0">
                <a:latin typeface="Times New Roman" panose="02020603050405020304" pitchFamily="18" charset="0"/>
              </a:rPr>
              <a:t>Maîtriser les techniques courantes de laboratoire et d'analyse des </a:t>
            </a:r>
            <a:r>
              <a:rPr lang="fr-FR" dirty="0" smtClean="0">
                <a:latin typeface="Times New Roman" panose="02020603050405020304" pitchFamily="18" charset="0"/>
              </a:rPr>
              <a:t>macromolécules;</a:t>
            </a:r>
            <a:endParaRPr lang="fr-FR" dirty="0">
              <a:latin typeface="Times New Roman" panose="02020603050405020304" pitchFamily="18" charset="0"/>
            </a:endParaRPr>
          </a:p>
          <a:p>
            <a:pPr lvl="0"/>
            <a:r>
              <a:rPr lang="fr-FR" dirty="0">
                <a:latin typeface="Times New Roman" panose="02020603050405020304" pitchFamily="18" charset="0"/>
              </a:rPr>
              <a:t>Analyser et interpréter les données </a:t>
            </a:r>
            <a:r>
              <a:rPr lang="fr-FR" dirty="0" smtClean="0">
                <a:latin typeface="Times New Roman" panose="02020603050405020304" pitchFamily="18" charset="0"/>
              </a:rPr>
              <a:t>expérimentales;</a:t>
            </a:r>
            <a:endParaRPr lang="fr-FR" dirty="0">
              <a:latin typeface="Times New Roman" panose="02020603050405020304" pitchFamily="18" charset="0"/>
            </a:endParaRPr>
          </a:p>
          <a:p>
            <a:pPr lvl="0"/>
            <a:r>
              <a:rPr lang="fr-FR" dirty="0">
                <a:latin typeface="Times New Roman" panose="02020603050405020304" pitchFamily="18" charset="0"/>
              </a:rPr>
              <a:t>Savoir rechercher et traiter la </a:t>
            </a:r>
            <a:r>
              <a:rPr lang="fr-FR" dirty="0" smtClean="0">
                <a:latin typeface="Times New Roman" panose="02020603050405020304" pitchFamily="18" charset="0"/>
              </a:rPr>
              <a:t>documentation.</a:t>
            </a:r>
            <a:endParaRPr lang="fr-FR" dirty="0">
              <a:latin typeface="Times New Roman" panose="02020603050405020304" pitchFamily="18" charset="0"/>
            </a:endParaRPr>
          </a:p>
          <a:p>
            <a:pPr marL="0" indent="0">
              <a:buNone/>
            </a:pPr>
            <a:endParaRPr lang="fr-FR" dirty="0">
              <a:latin typeface="Times New Roman" panose="02020603050405020304" pitchFamily="18" charset="0"/>
            </a:endParaRPr>
          </a:p>
        </p:txBody>
      </p:sp>
    </p:spTree>
    <p:extLst>
      <p:ext uri="{BB962C8B-B14F-4D97-AF65-F5344CB8AC3E}">
        <p14:creationId xmlns:p14="http://schemas.microsoft.com/office/powerpoint/2010/main" val="16868791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C1EE32"/>
          </a:solidFill>
        </p:spPr>
        <p:txBody>
          <a:bodyPr>
            <a:normAutofit fontScale="90000"/>
          </a:bodyPr>
          <a:lstStyle/>
          <a:p>
            <a:r>
              <a:rPr lang="fr-FR" b="1" dirty="0" smtClean="0">
                <a:latin typeface="Times New Roman" panose="02020603050405020304" pitchFamily="18" charset="0"/>
              </a:rPr>
              <a:t/>
            </a:r>
            <a:br>
              <a:rPr lang="fr-FR" b="1" dirty="0" smtClean="0">
                <a:latin typeface="Times New Roman" panose="02020603050405020304" pitchFamily="18" charset="0"/>
              </a:rPr>
            </a:br>
            <a:r>
              <a:rPr lang="fr-FR" b="1" dirty="0">
                <a:latin typeface="Times New Roman" panose="02020603050405020304" pitchFamily="18" charset="0"/>
              </a:rPr>
              <a:t/>
            </a:r>
            <a:br>
              <a:rPr lang="fr-FR" b="1" dirty="0">
                <a:latin typeface="Times New Roman" panose="02020603050405020304" pitchFamily="18" charset="0"/>
              </a:rPr>
            </a:br>
            <a:r>
              <a:rPr lang="fr-FR" b="1" dirty="0" smtClean="0">
                <a:latin typeface="Times New Roman" panose="02020603050405020304" pitchFamily="18" charset="0"/>
              </a:rPr>
              <a:t/>
            </a:r>
            <a:br>
              <a:rPr lang="fr-FR" b="1" dirty="0" smtClean="0">
                <a:latin typeface="Times New Roman" panose="02020603050405020304" pitchFamily="18" charset="0"/>
              </a:rPr>
            </a:br>
            <a:r>
              <a:rPr lang="fr-FR" b="1" dirty="0" smtClean="0">
                <a:latin typeface="Times New Roman" panose="02020603050405020304" pitchFamily="18" charset="0"/>
              </a:rPr>
              <a:t>Potentialités </a:t>
            </a:r>
            <a:r>
              <a:rPr lang="fr-FR" b="1" dirty="0">
                <a:latin typeface="Times New Roman" panose="02020603050405020304" pitchFamily="18" charset="0"/>
              </a:rPr>
              <a:t>d'employabilité</a:t>
            </a:r>
            <a:r>
              <a:rPr lang="fr-FR" dirty="0">
                <a:latin typeface="Times New Roman" panose="02020603050405020304" pitchFamily="18" charset="0"/>
              </a:rPr>
              <a:t/>
            </a:r>
            <a:br>
              <a:rPr lang="fr-FR" dirty="0">
                <a:latin typeface="Times New Roman" panose="02020603050405020304" pitchFamily="18" charset="0"/>
              </a:rPr>
            </a:br>
            <a:r>
              <a:rPr lang="fr-FR" b="1" dirty="0">
                <a:latin typeface="Times New Roman" panose="02020603050405020304" pitchFamily="18" charset="0"/>
              </a:rPr>
              <a:t> </a:t>
            </a:r>
            <a:r>
              <a:rPr lang="fr-FR" dirty="0">
                <a:latin typeface="Times New Roman" panose="02020603050405020304" pitchFamily="18" charset="0"/>
              </a:rPr>
              <a:t/>
            </a:r>
            <a:br>
              <a:rPr lang="fr-FR" dirty="0">
                <a:latin typeface="Times New Roman" panose="02020603050405020304" pitchFamily="18" charset="0"/>
              </a:rPr>
            </a:br>
            <a:r>
              <a:rPr lang="fr-FR" dirty="0">
                <a:latin typeface="Times New Roman" panose="02020603050405020304" pitchFamily="18" charset="0"/>
              </a:rPr>
              <a:t/>
            </a:r>
            <a:br>
              <a:rPr lang="fr-FR" dirty="0">
                <a:latin typeface="Times New Roman" panose="02020603050405020304" pitchFamily="18" charset="0"/>
              </a:rPr>
            </a:br>
            <a:endParaRPr lang="fr-FR" dirty="0">
              <a:latin typeface="Times New Roman" panose="02020603050405020304" pitchFamily="18" charset="0"/>
            </a:endParaRPr>
          </a:p>
        </p:txBody>
      </p:sp>
      <p:sp>
        <p:nvSpPr>
          <p:cNvPr id="3" name="Espace réservé du contenu 2"/>
          <p:cNvSpPr>
            <a:spLocks noGrp="1"/>
          </p:cNvSpPr>
          <p:nvPr>
            <p:ph idx="1"/>
          </p:nvPr>
        </p:nvSpPr>
        <p:spPr>
          <a:xfrm>
            <a:off x="457200" y="1628800"/>
            <a:ext cx="8229600" cy="4525963"/>
          </a:xfrm>
          <a:solidFill>
            <a:srgbClr val="FFC000"/>
          </a:solidFill>
        </p:spPr>
        <p:txBody>
          <a:bodyPr>
            <a:normAutofit fontScale="25000" lnSpcReduction="20000"/>
          </a:bodyPr>
          <a:lstStyle/>
          <a:p>
            <a:pPr marL="0" indent="0">
              <a:buNone/>
            </a:pPr>
            <a:r>
              <a:rPr lang="fr-FR" b="1" dirty="0">
                <a:latin typeface="Times New Roman" panose="02020603050405020304" pitchFamily="18" charset="0"/>
              </a:rPr>
              <a:t> </a:t>
            </a:r>
            <a:endParaRPr lang="fr-FR" dirty="0">
              <a:latin typeface="Times New Roman" panose="02020603050405020304" pitchFamily="18" charset="0"/>
            </a:endParaRPr>
          </a:p>
          <a:p>
            <a:pPr marL="0" indent="0">
              <a:buNone/>
            </a:pPr>
            <a:r>
              <a:rPr lang="fr-FR" dirty="0">
                <a:latin typeface="Times New Roman" panose="02020603050405020304" pitchFamily="18" charset="0"/>
              </a:rPr>
              <a:t> </a:t>
            </a:r>
          </a:p>
          <a:p>
            <a:pPr lvl="0">
              <a:lnSpc>
                <a:spcPct val="170000"/>
              </a:lnSpc>
            </a:pPr>
            <a:r>
              <a:rPr lang="fr-FR" sz="8200" dirty="0">
                <a:latin typeface="Times New Roman" panose="02020603050405020304" pitchFamily="18" charset="0"/>
              </a:rPr>
              <a:t>Secteur de la santé : Laboratoires d’analyses médicaux hospitaliers ou privés,</a:t>
            </a:r>
          </a:p>
          <a:p>
            <a:pPr lvl="0">
              <a:lnSpc>
                <a:spcPct val="170000"/>
              </a:lnSpc>
            </a:pPr>
            <a:r>
              <a:rPr lang="fr-FR" sz="8200" dirty="0">
                <a:latin typeface="Times New Roman" panose="02020603050405020304" pitchFamily="18" charset="0"/>
              </a:rPr>
              <a:t>Domaine pharmaceutique pour le contrôle des médicaments, </a:t>
            </a:r>
          </a:p>
          <a:p>
            <a:pPr lvl="0">
              <a:lnSpc>
                <a:spcPct val="170000"/>
              </a:lnSpc>
            </a:pPr>
            <a:r>
              <a:rPr lang="fr-FR" sz="8200" dirty="0">
                <a:latin typeface="Times New Roman" panose="02020603050405020304" pitchFamily="18" charset="0"/>
              </a:rPr>
              <a:t>Services d’hygiène et de sécurité, </a:t>
            </a:r>
          </a:p>
          <a:p>
            <a:pPr lvl="0">
              <a:lnSpc>
                <a:spcPct val="170000"/>
              </a:lnSpc>
            </a:pPr>
            <a:r>
              <a:rPr lang="fr-FR" sz="8200" dirty="0">
                <a:latin typeface="Times New Roman" panose="02020603050405020304" pitchFamily="18" charset="0"/>
              </a:rPr>
              <a:t>Services des fraudes, </a:t>
            </a:r>
          </a:p>
          <a:p>
            <a:pPr lvl="0">
              <a:lnSpc>
                <a:spcPct val="170000"/>
              </a:lnSpc>
            </a:pPr>
            <a:r>
              <a:rPr lang="fr-FR" sz="8200" dirty="0">
                <a:latin typeface="Times New Roman" panose="02020603050405020304" pitchFamily="18" charset="0"/>
              </a:rPr>
              <a:t>Secteurs de l’agro-alimentaire,</a:t>
            </a:r>
          </a:p>
          <a:p>
            <a:pPr lvl="0">
              <a:lnSpc>
                <a:spcPct val="170000"/>
              </a:lnSpc>
            </a:pPr>
            <a:r>
              <a:rPr lang="fr-FR" sz="8200" dirty="0">
                <a:latin typeface="Times New Roman" panose="02020603050405020304" pitchFamily="18" charset="0"/>
              </a:rPr>
              <a:t>Secteurs de l’agriculture (Phytopathologie</a:t>
            </a:r>
            <a:r>
              <a:rPr lang="fr-FR" sz="8200" dirty="0" smtClean="0">
                <a:latin typeface="Times New Roman" panose="02020603050405020304" pitchFamily="18" charset="0"/>
              </a:rPr>
              <a:t>),</a:t>
            </a:r>
          </a:p>
          <a:p>
            <a:pPr lvl="0">
              <a:lnSpc>
                <a:spcPct val="170000"/>
              </a:lnSpc>
            </a:pPr>
            <a:r>
              <a:rPr lang="fr-FR" sz="8200" dirty="0" smtClean="0">
                <a:latin typeface="Times New Roman" panose="02020603050405020304" pitchFamily="18" charset="0"/>
              </a:rPr>
              <a:t>Enseignement.</a:t>
            </a:r>
            <a:endParaRPr lang="fr-FR" sz="8200" dirty="0">
              <a:latin typeface="Times New Roman" panose="02020603050405020304" pitchFamily="18" charset="0"/>
            </a:endParaRPr>
          </a:p>
          <a:p>
            <a:pPr marL="0" indent="0">
              <a:lnSpc>
                <a:spcPct val="170000"/>
              </a:lnSpc>
              <a:buNone/>
            </a:pPr>
            <a:r>
              <a:rPr lang="fr-FR" sz="8200" dirty="0">
                <a:latin typeface="Times New Roman" panose="02020603050405020304" pitchFamily="18" charset="0"/>
              </a:rPr>
              <a:t> </a:t>
            </a:r>
          </a:p>
          <a:p>
            <a:pPr marL="0" indent="0">
              <a:buNone/>
            </a:pPr>
            <a:endParaRPr lang="fr-FR" sz="8200" dirty="0">
              <a:latin typeface="Times New Roman" panose="02020603050405020304" pitchFamily="18" charset="0"/>
            </a:endParaRPr>
          </a:p>
        </p:txBody>
      </p:sp>
    </p:spTree>
    <p:extLst>
      <p:ext uri="{BB962C8B-B14F-4D97-AF65-F5344CB8AC3E}">
        <p14:creationId xmlns:p14="http://schemas.microsoft.com/office/powerpoint/2010/main" val="7140096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DB7BE70-7F30-47E7-914D-1B144F970B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712" y="0"/>
            <a:ext cx="1861194" cy="793794"/>
          </a:xfrm>
          <a:prstGeom prst="rect">
            <a:avLst/>
          </a:prstGeom>
        </p:spPr>
      </p:pic>
      <p:sp>
        <p:nvSpPr>
          <p:cNvPr id="4" name="Rectangle 3">
            <a:extLst>
              <a:ext uri="{FF2B5EF4-FFF2-40B4-BE49-F238E27FC236}">
                <a16:creationId xmlns:a16="http://schemas.microsoft.com/office/drawing/2014/main" id="{2186549E-F87D-4CC2-A0E0-05081F0ABBFA}"/>
              </a:ext>
            </a:extLst>
          </p:cNvPr>
          <p:cNvSpPr/>
          <p:nvPr/>
        </p:nvSpPr>
        <p:spPr>
          <a:xfrm>
            <a:off x="1714480" y="428604"/>
            <a:ext cx="4572000" cy="307777"/>
          </a:xfrm>
          <a:prstGeom prst="rect">
            <a:avLst/>
          </a:prstGeom>
        </p:spPr>
        <p:txBody>
          <a:bodyPr>
            <a:spAutoFit/>
          </a:bodyPr>
          <a:lstStyle/>
          <a:p>
            <a:pPr algn="r">
              <a:spcAft>
                <a:spcPts val="0"/>
              </a:spcAft>
            </a:pPr>
            <a:r>
              <a:rPr lang="fr-FR" sz="1400" b="1" dirty="0">
                <a:latin typeface="Arial" panose="020B0604020202020204" pitchFamily="34" charset="0"/>
                <a:ea typeface="Times New Roman" panose="02020603050405020304" pitchFamily="18" charset="0"/>
              </a:rPr>
              <a:t>Faculté des Sciences de la Nature et de la Vie </a:t>
            </a:r>
            <a:endParaRPr lang="fr-FR" sz="1400" b="1" dirty="0">
              <a:latin typeface="Times New Roman" panose="02020603050405020304" pitchFamily="18" charset="0"/>
              <a:ea typeface="Times New Roman" panose="02020603050405020304" pitchFamily="18" charset="0"/>
            </a:endParaRPr>
          </a:p>
        </p:txBody>
      </p:sp>
      <p:sp>
        <p:nvSpPr>
          <p:cNvPr id="31" name="Rectangle 30">
            <a:extLst>
              <a:ext uri="{FF2B5EF4-FFF2-40B4-BE49-F238E27FC236}">
                <a16:creationId xmlns:a16="http://schemas.microsoft.com/office/drawing/2014/main" id="{408E8F96-DAD6-42C8-AD5F-0240262D5D55}"/>
              </a:ext>
            </a:extLst>
          </p:cNvPr>
          <p:cNvSpPr/>
          <p:nvPr/>
        </p:nvSpPr>
        <p:spPr>
          <a:xfrm>
            <a:off x="827584" y="5422570"/>
            <a:ext cx="7632848"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000" b="1" dirty="0" smtClean="0">
              <a:solidFill>
                <a:srgbClr val="00B050"/>
              </a:solidFill>
            </a:endParaRPr>
          </a:p>
          <a:p>
            <a:pPr algn="ctr"/>
            <a:r>
              <a:rPr lang="fr-FR" sz="4000" b="1" dirty="0" smtClean="0">
                <a:solidFill>
                  <a:srgbClr val="00B050"/>
                </a:solidFill>
              </a:rPr>
              <a:t>Licence de Biologie et Physiologie Végétale</a:t>
            </a:r>
            <a:r>
              <a:rPr lang="fr-FR" sz="4000" b="1" dirty="0">
                <a:solidFill>
                  <a:srgbClr val="00B050"/>
                </a:solidFill>
              </a:rPr>
              <a:t/>
            </a:r>
            <a:br>
              <a:rPr lang="fr-FR" sz="4000" b="1" dirty="0">
                <a:solidFill>
                  <a:srgbClr val="00B050"/>
                </a:solidFill>
              </a:rPr>
            </a:br>
            <a:endParaRPr lang="fr-FR" sz="4000" dirty="0">
              <a:solidFill>
                <a:srgbClr val="00B050"/>
              </a:solidFill>
            </a:endParaRPr>
          </a:p>
          <a:p>
            <a:pPr algn="ctr"/>
            <a:endParaRPr lang="fr-FR" dirty="0"/>
          </a:p>
        </p:txBody>
      </p:sp>
      <p:graphicFrame>
        <p:nvGraphicFramePr>
          <p:cNvPr id="34" name="Diagramme 33">
            <a:extLst>
              <a:ext uri="{FF2B5EF4-FFF2-40B4-BE49-F238E27FC236}">
                <a16:creationId xmlns:a16="http://schemas.microsoft.com/office/drawing/2014/main" id="{EB176F7C-6DF1-4EDA-9731-FB183B9581EE}"/>
              </a:ext>
            </a:extLst>
          </p:cNvPr>
          <p:cNvGraphicFramePr/>
          <p:nvPr>
            <p:extLst>
              <p:ext uri="{D42A27DB-BD31-4B8C-83A1-F6EECF244321}">
                <p14:modId xmlns:p14="http://schemas.microsoft.com/office/powerpoint/2010/main" val="3577493950"/>
              </p:ext>
            </p:extLst>
          </p:nvPr>
        </p:nvGraphicFramePr>
        <p:xfrm>
          <a:off x="7049112" y="974499"/>
          <a:ext cx="1892795" cy="28926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3" name="Image 12">
            <a:extLst>
              <a:ext uri="{FF2B5EF4-FFF2-40B4-BE49-F238E27FC236}">
                <a16:creationId xmlns:a16="http://schemas.microsoft.com/office/drawing/2014/main" id="{DF0DBD36-242B-4B37-9013-8F27099723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5703" y="10115"/>
            <a:ext cx="1861194" cy="793794"/>
          </a:xfrm>
          <a:prstGeom prst="rect">
            <a:avLst/>
          </a:prstGeom>
        </p:spPr>
      </p:pic>
      <p:sp>
        <p:nvSpPr>
          <p:cNvPr id="20" name="Ellipse 19">
            <a:extLst>
              <a:ext uri="{FF2B5EF4-FFF2-40B4-BE49-F238E27FC236}">
                <a16:creationId xmlns:a16="http://schemas.microsoft.com/office/drawing/2014/main" id="{B2F8648F-7294-4C24-B8C0-D65B1F9C06BD}"/>
              </a:ext>
            </a:extLst>
          </p:cNvPr>
          <p:cNvSpPr/>
          <p:nvPr/>
        </p:nvSpPr>
        <p:spPr>
          <a:xfrm>
            <a:off x="7572396" y="4714884"/>
            <a:ext cx="131849" cy="145719"/>
          </a:xfrm>
          <a:prstGeom prst="ellipse">
            <a:avLst/>
          </a:prstGeom>
          <a:solidFill>
            <a:schemeClr val="accent6">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6622584"/>
              <a:satOff val="26541"/>
              <a:lumOff val="5752"/>
              <a:alphaOff val="0"/>
            </a:schemeClr>
          </a:effectRef>
          <a:fontRef idx="minor">
            <a:schemeClr val="lt1"/>
          </a:fontRef>
        </p:style>
      </p:sp>
      <p:sp>
        <p:nvSpPr>
          <p:cNvPr id="22" name="Ellipse 21">
            <a:extLst>
              <a:ext uri="{FF2B5EF4-FFF2-40B4-BE49-F238E27FC236}">
                <a16:creationId xmlns:a16="http://schemas.microsoft.com/office/drawing/2014/main" id="{08F9C060-064B-48A5-8463-7C13771CE057}"/>
              </a:ext>
            </a:extLst>
          </p:cNvPr>
          <p:cNvSpPr/>
          <p:nvPr/>
        </p:nvSpPr>
        <p:spPr>
          <a:xfrm>
            <a:off x="7929586" y="4429132"/>
            <a:ext cx="131849" cy="145719"/>
          </a:xfrm>
          <a:prstGeom prst="ellipse">
            <a:avLst/>
          </a:prstGeom>
          <a:solidFill>
            <a:schemeClr val="tx2">
              <a:lumMod val="60000"/>
              <a:lumOff val="4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3311292"/>
              <a:satOff val="13270"/>
              <a:lumOff val="2876"/>
              <a:alphaOff val="0"/>
            </a:schemeClr>
          </a:fillRef>
          <a:effectRef idx="2">
            <a:schemeClr val="accent5">
              <a:hueOff val="-3311292"/>
              <a:satOff val="13270"/>
              <a:lumOff val="2876"/>
              <a:alphaOff val="0"/>
            </a:schemeClr>
          </a:effectRef>
          <a:fontRef idx="minor">
            <a:schemeClr val="lt1"/>
          </a:fontRef>
        </p:style>
      </p:sp>
      <p:sp>
        <p:nvSpPr>
          <p:cNvPr id="16" name="Ellipse 15">
            <a:extLst>
              <a:ext uri="{FF2B5EF4-FFF2-40B4-BE49-F238E27FC236}">
                <a16:creationId xmlns:a16="http://schemas.microsoft.com/office/drawing/2014/main" id="{B2F8648F-7294-4C24-B8C0-D65B1F9C06BD}"/>
              </a:ext>
            </a:extLst>
          </p:cNvPr>
          <p:cNvSpPr/>
          <p:nvPr/>
        </p:nvSpPr>
        <p:spPr>
          <a:xfrm>
            <a:off x="7286644" y="4857760"/>
            <a:ext cx="131849" cy="145719"/>
          </a:xfrm>
          <a:prstGeom prst="ellipse">
            <a:avLst/>
          </a:prstGeom>
          <a:solidFill>
            <a:srgbClr val="FFC00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6622584"/>
              <a:satOff val="26541"/>
              <a:lumOff val="5752"/>
              <a:alphaOff val="0"/>
            </a:schemeClr>
          </a:effectRef>
          <a:fontRef idx="minor">
            <a:schemeClr val="lt1"/>
          </a:fontRef>
        </p:style>
      </p:sp>
      <p:sp>
        <p:nvSpPr>
          <p:cNvPr id="14" name="Rectangle 13">
            <a:extLst>
              <a:ext uri="{FF2B5EF4-FFF2-40B4-BE49-F238E27FC236}">
                <a16:creationId xmlns:a16="http://schemas.microsoft.com/office/drawing/2014/main" id="{D4A9B2F4-E787-47E3-A5E1-56120251E580}"/>
              </a:ext>
            </a:extLst>
          </p:cNvPr>
          <p:cNvSpPr/>
          <p:nvPr/>
        </p:nvSpPr>
        <p:spPr>
          <a:xfrm>
            <a:off x="2049520" y="66559"/>
            <a:ext cx="4294796" cy="907941"/>
          </a:xfrm>
          <a:prstGeom prst="rect">
            <a:avLst/>
          </a:prstGeom>
        </p:spPr>
        <p:txBody>
          <a:bodyPr wrap="square">
            <a:spAutoFit/>
          </a:bodyPr>
          <a:lstStyle/>
          <a:p>
            <a:pPr algn="ctr"/>
            <a:r>
              <a:rPr lang="fr-FR" sz="1050" b="1" dirty="0"/>
              <a:t>République Algérienne Démocratique et Populaire</a:t>
            </a:r>
          </a:p>
          <a:p>
            <a:pPr algn="ctr"/>
            <a:r>
              <a:rPr lang="fr-FR" sz="1050" b="1" dirty="0"/>
              <a:t>Ministère de l’Enseignement Supérieur et  de la Recherche Scientifique </a:t>
            </a:r>
          </a:p>
          <a:p>
            <a:pPr algn="ctr"/>
            <a:endParaRPr lang="fr-FR" sz="3200" dirty="0"/>
          </a:p>
        </p:txBody>
      </p:sp>
      <p:pic>
        <p:nvPicPr>
          <p:cNvPr id="6" name="Image 5">
            <a:extLst>
              <a:ext uri="{FF2B5EF4-FFF2-40B4-BE49-F238E27FC236}">
                <a16:creationId xmlns:a16="http://schemas.microsoft.com/office/drawing/2014/main" id="{51E90B5C-2EB0-4E67-851A-C994C56C845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1520" y="945453"/>
            <a:ext cx="3753862" cy="3912307"/>
          </a:xfrm>
          <a:prstGeom prst="rect">
            <a:avLst/>
          </a:prstGeom>
        </p:spPr>
      </p:pic>
      <p:pic>
        <p:nvPicPr>
          <p:cNvPr id="12" name="Picture 2" descr="D:\dupliant\guide  2018-2019\photo2018\IMG_5537.JPG"/>
          <p:cNvPicPr>
            <a:picLocks noChangeAspect="1" noChangeArrowheads="1"/>
          </p:cNvPicPr>
          <p:nvPr/>
        </p:nvPicPr>
        <p:blipFill>
          <a:blip r:embed="rId10"/>
          <a:srcRect/>
          <a:stretch>
            <a:fillRect/>
          </a:stretch>
        </p:blipFill>
        <p:spPr bwMode="auto">
          <a:xfrm>
            <a:off x="4159285" y="974500"/>
            <a:ext cx="3036418" cy="3714752"/>
          </a:xfrm>
          <a:prstGeom prst="rect">
            <a:avLst/>
          </a:prstGeom>
          <a:noFill/>
        </p:spPr>
      </p:pic>
    </p:spTree>
    <p:extLst>
      <p:ext uri="{BB962C8B-B14F-4D97-AF65-F5344CB8AC3E}">
        <p14:creationId xmlns:p14="http://schemas.microsoft.com/office/powerpoint/2010/main" val="8917987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C1EE32"/>
          </a:solidFill>
        </p:spPr>
        <p:txBody>
          <a:bodyPr>
            <a:normAutofit fontScale="90000"/>
          </a:bodyPr>
          <a:lstStyle/>
          <a:p>
            <a:r>
              <a:rPr lang="fr-FR" b="1" dirty="0" smtClean="0">
                <a:latin typeface="Times New Roman" panose="02020603050405020304" pitchFamily="18" charset="0"/>
              </a:rPr>
              <a:t/>
            </a:r>
            <a:br>
              <a:rPr lang="fr-FR" b="1" dirty="0" smtClean="0">
                <a:latin typeface="Times New Roman" panose="02020603050405020304" pitchFamily="18" charset="0"/>
              </a:rPr>
            </a:br>
            <a:r>
              <a:rPr lang="fr-FR" b="1" dirty="0">
                <a:latin typeface="Times New Roman" panose="02020603050405020304" pitchFamily="18" charset="0"/>
              </a:rPr>
              <a:t/>
            </a:r>
            <a:br>
              <a:rPr lang="fr-FR" b="1" dirty="0">
                <a:latin typeface="Times New Roman" panose="02020603050405020304" pitchFamily="18" charset="0"/>
              </a:rPr>
            </a:br>
            <a:r>
              <a:rPr lang="fr-FR" b="1" dirty="0" smtClean="0">
                <a:latin typeface="Times New Roman" panose="02020603050405020304" pitchFamily="18" charset="0"/>
              </a:rPr>
              <a:t>Objectifs </a:t>
            </a:r>
            <a:r>
              <a:rPr lang="fr-FR" b="1" dirty="0">
                <a:latin typeface="Times New Roman" panose="02020603050405020304" pitchFamily="18" charset="0"/>
              </a:rPr>
              <a:t>de la formation </a:t>
            </a:r>
            <a:r>
              <a:rPr lang="fr-FR" dirty="0">
                <a:latin typeface="Times New Roman" panose="02020603050405020304" pitchFamily="18" charset="0"/>
              </a:rPr>
              <a:t/>
            </a:r>
            <a:br>
              <a:rPr lang="fr-FR" dirty="0">
                <a:latin typeface="Times New Roman" panose="02020603050405020304" pitchFamily="18" charset="0"/>
              </a:rPr>
            </a:br>
            <a:r>
              <a:rPr lang="fr-FR" dirty="0">
                <a:latin typeface="Times New Roman" panose="02020603050405020304" pitchFamily="18" charset="0"/>
              </a:rPr>
              <a:t/>
            </a:r>
            <a:br>
              <a:rPr lang="fr-FR" dirty="0">
                <a:latin typeface="Times New Roman" panose="02020603050405020304" pitchFamily="18" charset="0"/>
              </a:rPr>
            </a:br>
            <a:endParaRPr lang="fr-FR" dirty="0">
              <a:latin typeface="Times New Roman" panose="02020603050405020304" pitchFamily="18" charset="0"/>
            </a:endParaRPr>
          </a:p>
        </p:txBody>
      </p:sp>
      <p:sp>
        <p:nvSpPr>
          <p:cNvPr id="3" name="Espace réservé du contenu 2"/>
          <p:cNvSpPr>
            <a:spLocks noGrp="1"/>
          </p:cNvSpPr>
          <p:nvPr>
            <p:ph idx="1"/>
          </p:nvPr>
        </p:nvSpPr>
        <p:spPr>
          <a:xfrm>
            <a:off x="457200" y="1628800"/>
            <a:ext cx="8229600" cy="4525963"/>
          </a:xfrm>
          <a:solidFill>
            <a:schemeClr val="accent3">
              <a:lumMod val="40000"/>
              <a:lumOff val="60000"/>
            </a:schemeClr>
          </a:solidFill>
        </p:spPr>
        <p:txBody>
          <a:bodyPr>
            <a:noAutofit/>
          </a:bodyPr>
          <a:lstStyle/>
          <a:p>
            <a:pPr marL="0" indent="0" algn="just">
              <a:lnSpc>
                <a:spcPct val="170000"/>
              </a:lnSpc>
              <a:buNone/>
            </a:pPr>
            <a:r>
              <a:rPr lang="fr-FR" sz="2000" dirty="0" smtClean="0">
                <a:latin typeface="Times New Roman" panose="02020603050405020304" pitchFamily="18" charset="0"/>
              </a:rPr>
              <a:t>Cette </a:t>
            </a:r>
            <a:r>
              <a:rPr lang="fr-FR" sz="2000" dirty="0">
                <a:latin typeface="Times New Roman" panose="02020603050405020304" pitchFamily="18" charset="0"/>
              </a:rPr>
              <a:t>licence </a:t>
            </a:r>
            <a:r>
              <a:rPr lang="fr-FR" sz="2000" dirty="0" smtClean="0">
                <a:latin typeface="Times New Roman" panose="02020603050405020304" pitchFamily="18" charset="0"/>
              </a:rPr>
              <a:t>a </a:t>
            </a:r>
            <a:r>
              <a:rPr lang="fr-FR" sz="2000" dirty="0">
                <a:latin typeface="Times New Roman" panose="02020603050405020304" pitchFamily="18" charset="0"/>
              </a:rPr>
              <a:t>pour objectif </a:t>
            </a:r>
            <a:r>
              <a:rPr lang="fr-FR" sz="2000" dirty="0" smtClean="0">
                <a:latin typeface="Times New Roman" panose="02020603050405020304" pitchFamily="18" charset="0"/>
              </a:rPr>
              <a:t>la </a:t>
            </a:r>
            <a:r>
              <a:rPr lang="fr-FR" sz="2000" dirty="0" smtClean="0">
                <a:latin typeface="Times New Roman" panose="02020603050405020304" pitchFamily="18" charset="0"/>
              </a:rPr>
              <a:t>formation </a:t>
            </a:r>
            <a:r>
              <a:rPr lang="fr-FR" sz="2000" dirty="0">
                <a:latin typeface="Times New Roman" panose="02020603050405020304" pitchFamily="18" charset="0"/>
              </a:rPr>
              <a:t>d</a:t>
            </a:r>
            <a:r>
              <a:rPr lang="fr-FR" sz="2000" dirty="0" smtClean="0">
                <a:latin typeface="Times New Roman" panose="02020603050405020304" pitchFamily="18" charset="0"/>
              </a:rPr>
              <a:t>es </a:t>
            </a:r>
            <a:r>
              <a:rPr lang="fr-FR" sz="2000" dirty="0">
                <a:latin typeface="Times New Roman" panose="02020603050405020304" pitchFamily="18" charset="0"/>
              </a:rPr>
              <a:t>étudiants dans le domaine des Sciences du végétal, avec les différentes approches de la biologie, de la physiologie et de la génétique afin d’appréhender la diversité et l’évolution des végétaux, leur fonctionnement leur nutrition, leur développement et leurs réponses aux différentes contraintes biotiques et abiotiques.</a:t>
            </a:r>
          </a:p>
          <a:p>
            <a:pPr marL="0" indent="0" algn="just">
              <a:lnSpc>
                <a:spcPct val="170000"/>
              </a:lnSpc>
              <a:buNone/>
            </a:pPr>
            <a:r>
              <a:rPr lang="fr-FR" sz="2000" dirty="0">
                <a:latin typeface="Times New Roman" panose="02020603050405020304" pitchFamily="18" charset="0"/>
              </a:rPr>
              <a:t>Les personnes formées seront initiés aux méthodes et techniques actuellement appliquées dans l'amélioration des </a:t>
            </a:r>
            <a:r>
              <a:rPr lang="fr-FR" sz="2000" dirty="0" smtClean="0">
                <a:latin typeface="Times New Roman" panose="02020603050405020304" pitchFamily="18" charset="0"/>
              </a:rPr>
              <a:t>plantes.</a:t>
            </a:r>
            <a:endParaRPr lang="fr-FR" sz="2000" dirty="0">
              <a:latin typeface="Times New Roman" panose="02020603050405020304" pitchFamily="18" charset="0"/>
            </a:endParaRPr>
          </a:p>
          <a:p>
            <a:pPr marL="0" indent="0" algn="just">
              <a:lnSpc>
                <a:spcPct val="170000"/>
              </a:lnSpc>
              <a:buNone/>
            </a:pPr>
            <a:endParaRPr lang="fr-FR" sz="1600" dirty="0">
              <a:latin typeface="Times New Roman" panose="02020603050405020304" pitchFamily="18" charset="0"/>
            </a:endParaRPr>
          </a:p>
          <a:p>
            <a:pPr marL="0" indent="0" algn="just">
              <a:lnSpc>
                <a:spcPct val="170000"/>
              </a:lnSpc>
              <a:buNone/>
            </a:pPr>
            <a:endParaRPr lang="fr-FR" sz="1600" dirty="0">
              <a:latin typeface="Times New Roman" panose="02020603050405020304" pitchFamily="18" charset="0"/>
            </a:endParaRPr>
          </a:p>
        </p:txBody>
      </p:sp>
    </p:spTree>
    <p:extLst>
      <p:ext uri="{BB962C8B-B14F-4D97-AF65-F5344CB8AC3E}">
        <p14:creationId xmlns:p14="http://schemas.microsoft.com/office/powerpoint/2010/main" val="35649729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C1EE32"/>
          </a:solidFill>
        </p:spPr>
        <p:txBody>
          <a:bodyPr>
            <a:normAutofit fontScale="90000"/>
          </a:bodyPr>
          <a:lstStyle/>
          <a:p>
            <a:r>
              <a:rPr lang="fr-FR" b="1" dirty="0" smtClean="0">
                <a:latin typeface="Times New Roman" panose="02020603050405020304" pitchFamily="18" charset="0"/>
              </a:rPr>
              <a:t/>
            </a:r>
            <a:br>
              <a:rPr lang="fr-FR" b="1" dirty="0" smtClean="0">
                <a:latin typeface="Times New Roman" panose="02020603050405020304" pitchFamily="18" charset="0"/>
              </a:rPr>
            </a:br>
            <a:r>
              <a:rPr lang="fr-FR" b="1" dirty="0">
                <a:latin typeface="Times New Roman" panose="02020603050405020304" pitchFamily="18" charset="0"/>
              </a:rPr>
              <a:t/>
            </a:r>
            <a:br>
              <a:rPr lang="fr-FR" b="1" dirty="0">
                <a:latin typeface="Times New Roman" panose="02020603050405020304" pitchFamily="18" charset="0"/>
              </a:rPr>
            </a:br>
            <a:r>
              <a:rPr lang="fr-FR" b="1" dirty="0" smtClean="0">
                <a:latin typeface="Times New Roman" panose="02020603050405020304" pitchFamily="18" charset="0"/>
              </a:rPr>
              <a:t/>
            </a:r>
            <a:br>
              <a:rPr lang="fr-FR" b="1" dirty="0" smtClean="0">
                <a:latin typeface="Times New Roman" panose="02020603050405020304" pitchFamily="18" charset="0"/>
              </a:rPr>
            </a:br>
            <a:r>
              <a:rPr lang="fr-FR" b="1" dirty="0" smtClean="0">
                <a:latin typeface="Times New Roman" panose="02020603050405020304" pitchFamily="18" charset="0"/>
              </a:rPr>
              <a:t>Profils </a:t>
            </a:r>
            <a:r>
              <a:rPr lang="fr-FR" b="1" dirty="0">
                <a:latin typeface="Times New Roman" panose="02020603050405020304" pitchFamily="18" charset="0"/>
              </a:rPr>
              <a:t>et compétences métiers visés</a:t>
            </a:r>
            <a:r>
              <a:rPr lang="fr-FR" dirty="0">
                <a:latin typeface="Times New Roman" panose="02020603050405020304" pitchFamily="18" charset="0"/>
              </a:rPr>
              <a:t/>
            </a:r>
            <a:br>
              <a:rPr lang="fr-FR" dirty="0">
                <a:latin typeface="Times New Roman" panose="02020603050405020304" pitchFamily="18" charset="0"/>
              </a:rPr>
            </a:br>
            <a:r>
              <a:rPr lang="fr-FR" b="1" dirty="0">
                <a:latin typeface="Times New Roman" panose="02020603050405020304" pitchFamily="18" charset="0"/>
              </a:rPr>
              <a:t> </a:t>
            </a:r>
            <a:r>
              <a:rPr lang="fr-FR" dirty="0">
                <a:latin typeface="Times New Roman" panose="02020603050405020304" pitchFamily="18" charset="0"/>
              </a:rPr>
              <a:t/>
            </a:r>
            <a:br>
              <a:rPr lang="fr-FR" dirty="0">
                <a:latin typeface="Times New Roman" panose="02020603050405020304" pitchFamily="18" charset="0"/>
              </a:rPr>
            </a:br>
            <a:r>
              <a:rPr lang="fr-FR" dirty="0">
                <a:latin typeface="Times New Roman" panose="02020603050405020304" pitchFamily="18" charset="0"/>
              </a:rPr>
              <a:t/>
            </a:r>
            <a:br>
              <a:rPr lang="fr-FR" dirty="0">
                <a:latin typeface="Times New Roman" panose="02020603050405020304" pitchFamily="18" charset="0"/>
              </a:rPr>
            </a:br>
            <a:endParaRPr lang="fr-FR" dirty="0">
              <a:latin typeface="Times New Roman" panose="02020603050405020304" pitchFamily="18" charset="0"/>
            </a:endParaRPr>
          </a:p>
        </p:txBody>
      </p:sp>
      <p:sp>
        <p:nvSpPr>
          <p:cNvPr id="3" name="Espace réservé du contenu 2"/>
          <p:cNvSpPr>
            <a:spLocks noGrp="1"/>
          </p:cNvSpPr>
          <p:nvPr>
            <p:ph idx="1"/>
          </p:nvPr>
        </p:nvSpPr>
        <p:spPr>
          <a:xfrm>
            <a:off x="457200" y="1628800"/>
            <a:ext cx="8229600" cy="4525963"/>
          </a:xfrm>
          <a:solidFill>
            <a:schemeClr val="accent3">
              <a:lumMod val="40000"/>
              <a:lumOff val="60000"/>
            </a:schemeClr>
          </a:solidFill>
        </p:spPr>
        <p:txBody>
          <a:bodyPr>
            <a:normAutofit/>
          </a:bodyPr>
          <a:lstStyle/>
          <a:p>
            <a:pPr lvl="0"/>
            <a:r>
              <a:rPr lang="fr-FR" dirty="0" smtClean="0">
                <a:latin typeface="Times New Roman" panose="02020603050405020304" pitchFamily="18" charset="0"/>
              </a:rPr>
              <a:t>De </a:t>
            </a:r>
            <a:r>
              <a:rPr lang="fr-FR" dirty="0">
                <a:latin typeface="Times New Roman" panose="02020603050405020304" pitchFamily="18" charset="0"/>
              </a:rPr>
              <a:t>maitriser les méthodes d’amélioration des plantes et de valorisation des ressources </a:t>
            </a:r>
            <a:r>
              <a:rPr lang="fr-FR" dirty="0" smtClean="0">
                <a:latin typeface="Times New Roman" panose="02020603050405020304" pitchFamily="18" charset="0"/>
              </a:rPr>
              <a:t>phytogénétiques;</a:t>
            </a:r>
            <a:endParaRPr lang="fr-FR" dirty="0">
              <a:latin typeface="Times New Roman" panose="02020603050405020304" pitchFamily="18" charset="0"/>
            </a:endParaRPr>
          </a:p>
          <a:p>
            <a:pPr lvl="0"/>
            <a:r>
              <a:rPr lang="fr-FR" dirty="0">
                <a:latin typeface="Times New Roman" panose="02020603050405020304" pitchFamily="18" charset="0"/>
              </a:rPr>
              <a:t>Conservation et gestion des milieux </a:t>
            </a:r>
            <a:r>
              <a:rPr lang="fr-FR" dirty="0" smtClean="0">
                <a:latin typeface="Times New Roman" panose="02020603050405020304" pitchFamily="18" charset="0"/>
              </a:rPr>
              <a:t>naturels;</a:t>
            </a:r>
            <a:endParaRPr lang="fr-FR" dirty="0">
              <a:latin typeface="Times New Roman" panose="02020603050405020304" pitchFamily="18" charset="0"/>
            </a:endParaRPr>
          </a:p>
          <a:p>
            <a:pPr lvl="0"/>
            <a:r>
              <a:rPr lang="fr-FR" dirty="0">
                <a:latin typeface="Times New Roman" panose="02020603050405020304" pitchFamily="18" charset="0"/>
              </a:rPr>
              <a:t>De mettre en place des méthodes raisonnables d’exploitation et de préservation des ressources </a:t>
            </a:r>
            <a:r>
              <a:rPr lang="fr-FR" dirty="0" smtClean="0">
                <a:latin typeface="Times New Roman" panose="02020603050405020304" pitchFamily="18" charset="0"/>
              </a:rPr>
              <a:t>phytogénétiques.</a:t>
            </a:r>
            <a:endParaRPr lang="fr-FR" dirty="0">
              <a:latin typeface="Times New Roman" panose="02020603050405020304" pitchFamily="18" charset="0"/>
            </a:endParaRPr>
          </a:p>
          <a:p>
            <a:pPr marL="0" indent="0" algn="just">
              <a:lnSpc>
                <a:spcPct val="170000"/>
              </a:lnSpc>
              <a:buNone/>
            </a:pPr>
            <a:endParaRPr lang="fr-FR" dirty="0">
              <a:latin typeface="Times New Roman" panose="02020603050405020304" pitchFamily="18" charset="0"/>
            </a:endParaRPr>
          </a:p>
        </p:txBody>
      </p:sp>
    </p:spTree>
    <p:extLst>
      <p:ext uri="{BB962C8B-B14F-4D97-AF65-F5344CB8AC3E}">
        <p14:creationId xmlns:p14="http://schemas.microsoft.com/office/powerpoint/2010/main" val="12122261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C1EE32"/>
          </a:solidFill>
        </p:spPr>
        <p:txBody>
          <a:bodyPr>
            <a:normAutofit fontScale="90000"/>
          </a:bodyPr>
          <a:lstStyle/>
          <a:p>
            <a:r>
              <a:rPr lang="fr-FR" b="1" dirty="0" smtClean="0">
                <a:latin typeface="Times New Roman" panose="02020603050405020304" pitchFamily="18" charset="0"/>
              </a:rPr>
              <a:t/>
            </a:r>
            <a:br>
              <a:rPr lang="fr-FR" b="1" dirty="0" smtClean="0">
                <a:latin typeface="Times New Roman" panose="02020603050405020304" pitchFamily="18" charset="0"/>
              </a:rPr>
            </a:br>
            <a:r>
              <a:rPr lang="fr-FR" b="1" dirty="0" smtClean="0">
                <a:latin typeface="Times New Roman" panose="02020603050405020304" pitchFamily="18" charset="0"/>
              </a:rPr>
              <a:t>Potentialités </a:t>
            </a:r>
            <a:r>
              <a:rPr lang="fr-FR" b="1" dirty="0">
                <a:latin typeface="Times New Roman" panose="02020603050405020304" pitchFamily="18" charset="0"/>
              </a:rPr>
              <a:t>d'employabilité</a:t>
            </a:r>
            <a:r>
              <a:rPr lang="fr-FR" dirty="0">
                <a:latin typeface="Times New Roman" panose="02020603050405020304" pitchFamily="18" charset="0"/>
              </a:rPr>
              <a:t/>
            </a:r>
            <a:br>
              <a:rPr lang="fr-FR" dirty="0">
                <a:latin typeface="Times New Roman" panose="02020603050405020304" pitchFamily="18" charset="0"/>
              </a:rPr>
            </a:br>
            <a:endParaRPr lang="fr-FR" dirty="0">
              <a:latin typeface="Times New Roman" panose="02020603050405020304" pitchFamily="18" charset="0"/>
            </a:endParaRPr>
          </a:p>
        </p:txBody>
      </p:sp>
      <p:sp>
        <p:nvSpPr>
          <p:cNvPr id="3" name="Espace réservé du contenu 2"/>
          <p:cNvSpPr>
            <a:spLocks noGrp="1"/>
          </p:cNvSpPr>
          <p:nvPr>
            <p:ph idx="1"/>
          </p:nvPr>
        </p:nvSpPr>
        <p:spPr>
          <a:xfrm>
            <a:off x="457200" y="1556792"/>
            <a:ext cx="8229600" cy="4525963"/>
          </a:xfrm>
          <a:solidFill>
            <a:schemeClr val="accent3">
              <a:lumMod val="40000"/>
              <a:lumOff val="60000"/>
            </a:schemeClr>
          </a:solidFill>
        </p:spPr>
        <p:txBody>
          <a:bodyPr>
            <a:normAutofit lnSpcReduction="10000"/>
          </a:bodyPr>
          <a:lstStyle/>
          <a:p>
            <a:pPr lvl="0"/>
            <a:r>
              <a:rPr lang="fr-FR" dirty="0" smtClean="0">
                <a:latin typeface="Times New Roman" panose="02020603050405020304" pitchFamily="18" charset="0"/>
              </a:rPr>
              <a:t>Laboratoire </a:t>
            </a:r>
            <a:r>
              <a:rPr lang="fr-FR" dirty="0">
                <a:latin typeface="Times New Roman" panose="02020603050405020304" pitchFamily="18" charset="0"/>
              </a:rPr>
              <a:t>d’analyse ou de </a:t>
            </a:r>
            <a:r>
              <a:rPr lang="fr-FR" dirty="0" smtClean="0">
                <a:latin typeface="Times New Roman" panose="02020603050405020304" pitchFamily="18" charset="0"/>
              </a:rPr>
              <a:t>recherche;</a:t>
            </a:r>
            <a:endParaRPr lang="fr-FR" dirty="0">
              <a:latin typeface="Times New Roman" panose="02020603050405020304" pitchFamily="18" charset="0"/>
            </a:endParaRPr>
          </a:p>
          <a:p>
            <a:pPr lvl="0"/>
            <a:r>
              <a:rPr lang="fr-FR" dirty="0">
                <a:latin typeface="Times New Roman" panose="02020603050405020304" pitchFamily="18" charset="0"/>
              </a:rPr>
              <a:t>Bureaux </a:t>
            </a:r>
            <a:r>
              <a:rPr lang="fr-FR" dirty="0" smtClean="0">
                <a:latin typeface="Times New Roman" panose="02020603050405020304" pitchFamily="18" charset="0"/>
              </a:rPr>
              <a:t>d’études;</a:t>
            </a:r>
            <a:endParaRPr lang="fr-FR" dirty="0">
              <a:latin typeface="Times New Roman" panose="02020603050405020304" pitchFamily="18" charset="0"/>
            </a:endParaRPr>
          </a:p>
          <a:p>
            <a:pPr lvl="0"/>
            <a:r>
              <a:rPr lang="fr-FR" dirty="0">
                <a:latin typeface="Times New Roman" panose="02020603050405020304" pitchFamily="18" charset="0"/>
              </a:rPr>
              <a:t>Collectivités </a:t>
            </a:r>
            <a:r>
              <a:rPr lang="fr-FR" dirty="0" smtClean="0">
                <a:latin typeface="Times New Roman" panose="02020603050405020304" pitchFamily="18" charset="0"/>
              </a:rPr>
              <a:t>locales;</a:t>
            </a:r>
            <a:endParaRPr lang="fr-FR" dirty="0">
              <a:latin typeface="Times New Roman" panose="02020603050405020304" pitchFamily="18" charset="0"/>
            </a:endParaRPr>
          </a:p>
          <a:p>
            <a:pPr lvl="0"/>
            <a:r>
              <a:rPr lang="fr-FR" dirty="0">
                <a:latin typeface="Times New Roman" panose="02020603050405020304" pitchFamily="18" charset="0"/>
              </a:rPr>
              <a:t>Parcs </a:t>
            </a:r>
            <a:r>
              <a:rPr lang="fr-FR" dirty="0" smtClean="0">
                <a:latin typeface="Times New Roman" panose="02020603050405020304" pitchFamily="18" charset="0"/>
              </a:rPr>
              <a:t>naturels; </a:t>
            </a:r>
            <a:endParaRPr lang="fr-FR" dirty="0">
              <a:latin typeface="Times New Roman" panose="02020603050405020304" pitchFamily="18" charset="0"/>
            </a:endParaRPr>
          </a:p>
          <a:p>
            <a:pPr lvl="0"/>
            <a:r>
              <a:rPr lang="fr-FR" dirty="0">
                <a:latin typeface="Times New Roman" panose="02020603050405020304" pitchFamily="18" charset="0"/>
              </a:rPr>
              <a:t>Domaine de </a:t>
            </a:r>
            <a:r>
              <a:rPr lang="fr-FR" dirty="0" smtClean="0">
                <a:latin typeface="Times New Roman" panose="02020603050405020304" pitchFamily="18" charset="0"/>
              </a:rPr>
              <a:t>l’agriculture;</a:t>
            </a:r>
            <a:endParaRPr lang="fr-FR" dirty="0">
              <a:latin typeface="Times New Roman" panose="02020603050405020304" pitchFamily="18" charset="0"/>
            </a:endParaRPr>
          </a:p>
          <a:p>
            <a:pPr lvl="0"/>
            <a:r>
              <a:rPr lang="fr-FR" dirty="0">
                <a:latin typeface="Times New Roman" panose="02020603050405020304" pitchFamily="18" charset="0"/>
              </a:rPr>
              <a:t>Domaine de </a:t>
            </a:r>
            <a:r>
              <a:rPr lang="fr-FR" dirty="0" smtClean="0">
                <a:latin typeface="Times New Roman" panose="02020603050405020304" pitchFamily="18" charset="0"/>
              </a:rPr>
              <a:t>Foresterie;</a:t>
            </a:r>
            <a:endParaRPr lang="fr-FR" dirty="0">
              <a:latin typeface="Times New Roman" panose="02020603050405020304" pitchFamily="18" charset="0"/>
            </a:endParaRPr>
          </a:p>
          <a:p>
            <a:pPr lvl="0"/>
            <a:r>
              <a:rPr lang="fr-FR" dirty="0">
                <a:latin typeface="Times New Roman" panose="02020603050405020304" pitchFamily="18" charset="0"/>
              </a:rPr>
              <a:t>Domaine de la protection des </a:t>
            </a:r>
            <a:r>
              <a:rPr lang="fr-FR" dirty="0" smtClean="0">
                <a:latin typeface="Times New Roman" panose="02020603050405020304" pitchFamily="18" charset="0"/>
              </a:rPr>
              <a:t>végétaux;</a:t>
            </a:r>
            <a:endParaRPr lang="fr-FR" dirty="0">
              <a:latin typeface="Times New Roman" panose="02020603050405020304" pitchFamily="18" charset="0"/>
            </a:endParaRPr>
          </a:p>
          <a:p>
            <a:pPr lvl="0"/>
            <a:r>
              <a:rPr lang="fr-FR" dirty="0">
                <a:latin typeface="Times New Roman" panose="02020603050405020304" pitchFamily="18" charset="0"/>
              </a:rPr>
              <a:t>Industries </a:t>
            </a:r>
            <a:r>
              <a:rPr lang="fr-FR" dirty="0" smtClean="0">
                <a:latin typeface="Times New Roman" panose="02020603050405020304" pitchFamily="18" charset="0"/>
              </a:rPr>
              <a:t>agro-alimentaires.</a:t>
            </a:r>
            <a:endParaRPr lang="fr-FR" dirty="0">
              <a:latin typeface="Times New Roman" panose="02020603050405020304" pitchFamily="18" charset="0"/>
            </a:endParaRPr>
          </a:p>
          <a:p>
            <a:pPr marL="0" indent="0" algn="just">
              <a:lnSpc>
                <a:spcPct val="170000"/>
              </a:lnSpc>
              <a:buNone/>
            </a:pPr>
            <a:endParaRPr lang="fr-FR" dirty="0">
              <a:latin typeface="Times New Roman" panose="02020603050405020304" pitchFamily="18" charset="0"/>
            </a:endParaRPr>
          </a:p>
        </p:txBody>
      </p:sp>
    </p:spTree>
    <p:extLst>
      <p:ext uri="{BB962C8B-B14F-4D97-AF65-F5344CB8AC3E}">
        <p14:creationId xmlns:p14="http://schemas.microsoft.com/office/powerpoint/2010/main" val="17773554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DB7BE70-7F30-47E7-914D-1B144F970B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712" y="0"/>
            <a:ext cx="1861194" cy="793794"/>
          </a:xfrm>
          <a:prstGeom prst="rect">
            <a:avLst/>
          </a:prstGeom>
        </p:spPr>
      </p:pic>
      <p:sp>
        <p:nvSpPr>
          <p:cNvPr id="4" name="Rectangle 3">
            <a:extLst>
              <a:ext uri="{FF2B5EF4-FFF2-40B4-BE49-F238E27FC236}">
                <a16:creationId xmlns:a16="http://schemas.microsoft.com/office/drawing/2014/main" id="{2186549E-F87D-4CC2-A0E0-05081F0ABBFA}"/>
              </a:ext>
            </a:extLst>
          </p:cNvPr>
          <p:cNvSpPr/>
          <p:nvPr/>
        </p:nvSpPr>
        <p:spPr>
          <a:xfrm>
            <a:off x="1714480" y="428604"/>
            <a:ext cx="4572000" cy="307777"/>
          </a:xfrm>
          <a:prstGeom prst="rect">
            <a:avLst/>
          </a:prstGeom>
        </p:spPr>
        <p:txBody>
          <a:bodyPr>
            <a:spAutoFit/>
          </a:bodyPr>
          <a:lstStyle/>
          <a:p>
            <a:pPr algn="r">
              <a:spcAft>
                <a:spcPts val="0"/>
              </a:spcAft>
            </a:pPr>
            <a:r>
              <a:rPr lang="fr-FR" sz="1400" b="1" dirty="0">
                <a:latin typeface="Arial" panose="020B0604020202020204" pitchFamily="34" charset="0"/>
                <a:ea typeface="Times New Roman" panose="02020603050405020304" pitchFamily="18" charset="0"/>
              </a:rPr>
              <a:t>Faculté des Sciences de la Nature et de la Vie </a:t>
            </a:r>
            <a:endParaRPr lang="fr-FR" sz="1400" b="1" dirty="0">
              <a:latin typeface="Times New Roman" panose="02020603050405020304" pitchFamily="18" charset="0"/>
              <a:ea typeface="Times New Roman" panose="02020603050405020304" pitchFamily="18" charset="0"/>
            </a:endParaRPr>
          </a:p>
        </p:txBody>
      </p:sp>
      <p:sp>
        <p:nvSpPr>
          <p:cNvPr id="31" name="Rectangle 30">
            <a:extLst>
              <a:ext uri="{FF2B5EF4-FFF2-40B4-BE49-F238E27FC236}">
                <a16:creationId xmlns:a16="http://schemas.microsoft.com/office/drawing/2014/main" id="{408E8F96-DAD6-42C8-AD5F-0240262D5D55}"/>
              </a:ext>
            </a:extLst>
          </p:cNvPr>
          <p:cNvSpPr/>
          <p:nvPr/>
        </p:nvSpPr>
        <p:spPr>
          <a:xfrm>
            <a:off x="451783" y="5564880"/>
            <a:ext cx="7776864"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000" b="1" dirty="0" smtClean="0">
              <a:solidFill>
                <a:srgbClr val="00B050"/>
              </a:solidFill>
            </a:endParaRPr>
          </a:p>
          <a:p>
            <a:pPr algn="ctr"/>
            <a:r>
              <a:rPr lang="fr-FR" sz="4000" b="1" dirty="0" smtClean="0">
                <a:solidFill>
                  <a:srgbClr val="00B050"/>
                </a:solidFill>
              </a:rPr>
              <a:t>Licence de Biologie et Physiologie Animale</a:t>
            </a:r>
            <a:r>
              <a:rPr lang="fr-FR" sz="4000" b="1" dirty="0">
                <a:solidFill>
                  <a:srgbClr val="00B050"/>
                </a:solidFill>
              </a:rPr>
              <a:t/>
            </a:r>
            <a:br>
              <a:rPr lang="fr-FR" sz="4000" b="1" dirty="0">
                <a:solidFill>
                  <a:srgbClr val="00B050"/>
                </a:solidFill>
              </a:rPr>
            </a:br>
            <a:endParaRPr lang="fr-FR" sz="4000" dirty="0">
              <a:solidFill>
                <a:srgbClr val="00B050"/>
              </a:solidFill>
            </a:endParaRPr>
          </a:p>
          <a:p>
            <a:pPr algn="ctr"/>
            <a:endParaRPr lang="fr-FR" dirty="0"/>
          </a:p>
        </p:txBody>
      </p:sp>
      <p:graphicFrame>
        <p:nvGraphicFramePr>
          <p:cNvPr id="34" name="Diagramme 33">
            <a:extLst>
              <a:ext uri="{FF2B5EF4-FFF2-40B4-BE49-F238E27FC236}">
                <a16:creationId xmlns:a16="http://schemas.microsoft.com/office/drawing/2014/main" id="{EB176F7C-6DF1-4EDA-9731-FB183B9581EE}"/>
              </a:ext>
            </a:extLst>
          </p:cNvPr>
          <p:cNvGraphicFramePr/>
          <p:nvPr>
            <p:extLst>
              <p:ext uri="{D42A27DB-BD31-4B8C-83A1-F6EECF244321}">
                <p14:modId xmlns:p14="http://schemas.microsoft.com/office/powerpoint/2010/main" val="2454986994"/>
              </p:ext>
            </p:extLst>
          </p:nvPr>
        </p:nvGraphicFramePr>
        <p:xfrm>
          <a:off x="4572000" y="974500"/>
          <a:ext cx="3867684" cy="34829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3" name="Image 12">
            <a:extLst>
              <a:ext uri="{FF2B5EF4-FFF2-40B4-BE49-F238E27FC236}">
                <a16:creationId xmlns:a16="http://schemas.microsoft.com/office/drawing/2014/main" id="{DF0DBD36-242B-4B37-9013-8F27099723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5703" y="10115"/>
            <a:ext cx="1861194" cy="793794"/>
          </a:xfrm>
          <a:prstGeom prst="rect">
            <a:avLst/>
          </a:prstGeom>
        </p:spPr>
      </p:pic>
      <p:sp>
        <p:nvSpPr>
          <p:cNvPr id="20" name="Ellipse 19">
            <a:extLst>
              <a:ext uri="{FF2B5EF4-FFF2-40B4-BE49-F238E27FC236}">
                <a16:creationId xmlns:a16="http://schemas.microsoft.com/office/drawing/2014/main" id="{B2F8648F-7294-4C24-B8C0-D65B1F9C06BD}"/>
              </a:ext>
            </a:extLst>
          </p:cNvPr>
          <p:cNvSpPr/>
          <p:nvPr/>
        </p:nvSpPr>
        <p:spPr>
          <a:xfrm>
            <a:off x="7572396" y="4714884"/>
            <a:ext cx="131849" cy="145719"/>
          </a:xfrm>
          <a:prstGeom prst="ellipse">
            <a:avLst/>
          </a:prstGeom>
          <a:solidFill>
            <a:schemeClr val="accent6">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6622584"/>
              <a:satOff val="26541"/>
              <a:lumOff val="5752"/>
              <a:alphaOff val="0"/>
            </a:schemeClr>
          </a:effectRef>
          <a:fontRef idx="minor">
            <a:schemeClr val="lt1"/>
          </a:fontRef>
        </p:style>
      </p:sp>
      <p:sp>
        <p:nvSpPr>
          <p:cNvPr id="22" name="Ellipse 21">
            <a:extLst>
              <a:ext uri="{FF2B5EF4-FFF2-40B4-BE49-F238E27FC236}">
                <a16:creationId xmlns:a16="http://schemas.microsoft.com/office/drawing/2014/main" id="{08F9C060-064B-48A5-8463-7C13771CE057}"/>
              </a:ext>
            </a:extLst>
          </p:cNvPr>
          <p:cNvSpPr/>
          <p:nvPr/>
        </p:nvSpPr>
        <p:spPr>
          <a:xfrm>
            <a:off x="7929586" y="4429132"/>
            <a:ext cx="131849" cy="145719"/>
          </a:xfrm>
          <a:prstGeom prst="ellipse">
            <a:avLst/>
          </a:prstGeom>
          <a:solidFill>
            <a:schemeClr val="tx2">
              <a:lumMod val="60000"/>
              <a:lumOff val="4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3311292"/>
              <a:satOff val="13270"/>
              <a:lumOff val="2876"/>
              <a:alphaOff val="0"/>
            </a:schemeClr>
          </a:fillRef>
          <a:effectRef idx="2">
            <a:schemeClr val="accent5">
              <a:hueOff val="-3311292"/>
              <a:satOff val="13270"/>
              <a:lumOff val="2876"/>
              <a:alphaOff val="0"/>
            </a:schemeClr>
          </a:effectRef>
          <a:fontRef idx="minor">
            <a:schemeClr val="lt1"/>
          </a:fontRef>
        </p:style>
      </p:sp>
      <p:sp>
        <p:nvSpPr>
          <p:cNvPr id="16" name="Ellipse 15">
            <a:extLst>
              <a:ext uri="{FF2B5EF4-FFF2-40B4-BE49-F238E27FC236}">
                <a16:creationId xmlns:a16="http://schemas.microsoft.com/office/drawing/2014/main" id="{B2F8648F-7294-4C24-B8C0-D65B1F9C06BD}"/>
              </a:ext>
            </a:extLst>
          </p:cNvPr>
          <p:cNvSpPr/>
          <p:nvPr/>
        </p:nvSpPr>
        <p:spPr>
          <a:xfrm>
            <a:off x="7235201" y="4930619"/>
            <a:ext cx="131849" cy="145719"/>
          </a:xfrm>
          <a:prstGeom prst="ellipse">
            <a:avLst/>
          </a:prstGeom>
          <a:solidFill>
            <a:srgbClr val="FFC00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6622584"/>
              <a:satOff val="26541"/>
              <a:lumOff val="5752"/>
              <a:alphaOff val="0"/>
            </a:schemeClr>
          </a:effectRef>
          <a:fontRef idx="minor">
            <a:schemeClr val="lt1"/>
          </a:fontRef>
        </p:style>
      </p:sp>
      <p:sp>
        <p:nvSpPr>
          <p:cNvPr id="14" name="Rectangle 13">
            <a:extLst>
              <a:ext uri="{FF2B5EF4-FFF2-40B4-BE49-F238E27FC236}">
                <a16:creationId xmlns:a16="http://schemas.microsoft.com/office/drawing/2014/main" id="{D4A9B2F4-E787-47E3-A5E1-56120251E580}"/>
              </a:ext>
            </a:extLst>
          </p:cNvPr>
          <p:cNvSpPr/>
          <p:nvPr/>
        </p:nvSpPr>
        <p:spPr>
          <a:xfrm>
            <a:off x="2049520" y="66559"/>
            <a:ext cx="4294796" cy="907941"/>
          </a:xfrm>
          <a:prstGeom prst="rect">
            <a:avLst/>
          </a:prstGeom>
        </p:spPr>
        <p:txBody>
          <a:bodyPr wrap="square">
            <a:spAutoFit/>
          </a:bodyPr>
          <a:lstStyle/>
          <a:p>
            <a:pPr algn="ctr"/>
            <a:r>
              <a:rPr lang="fr-FR" sz="1050" b="1" dirty="0"/>
              <a:t>République Algérienne Démocratique et Populaire</a:t>
            </a:r>
          </a:p>
          <a:p>
            <a:pPr algn="ctr"/>
            <a:r>
              <a:rPr lang="fr-FR" sz="1050" b="1" dirty="0"/>
              <a:t>Ministère de l’Enseignement Supérieur et  de la Recherche Scientifique </a:t>
            </a:r>
          </a:p>
          <a:p>
            <a:pPr algn="ctr"/>
            <a:endParaRPr lang="fr-FR" sz="3200" dirty="0"/>
          </a:p>
        </p:txBody>
      </p:sp>
      <p:pic>
        <p:nvPicPr>
          <p:cNvPr id="10" name="Image 9">
            <a:extLst>
              <a:ext uri="{FF2B5EF4-FFF2-40B4-BE49-F238E27FC236}">
                <a16:creationId xmlns:a16="http://schemas.microsoft.com/office/drawing/2014/main" id="{94E6D06E-595C-4611-B6C3-7E6B8594C92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7544" y="1154437"/>
            <a:ext cx="3726207" cy="3849042"/>
          </a:xfrm>
          <a:prstGeom prst="rect">
            <a:avLst/>
          </a:prstGeom>
        </p:spPr>
      </p:pic>
    </p:spTree>
    <p:extLst>
      <p:ext uri="{BB962C8B-B14F-4D97-AF65-F5344CB8AC3E}">
        <p14:creationId xmlns:p14="http://schemas.microsoft.com/office/powerpoint/2010/main" val="37318979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2">
              <a:lumMod val="60000"/>
              <a:lumOff val="40000"/>
            </a:schemeClr>
          </a:solidFill>
        </p:spPr>
        <p:txBody>
          <a:bodyPr>
            <a:normAutofit fontScale="90000"/>
          </a:bodyPr>
          <a:lstStyle/>
          <a:p>
            <a:r>
              <a:rPr lang="fr-FR" b="1" dirty="0" smtClean="0">
                <a:latin typeface="Times New Roman" panose="02020603050405020304" pitchFamily="18" charset="0"/>
              </a:rPr>
              <a:t/>
            </a:r>
            <a:br>
              <a:rPr lang="fr-FR" b="1" dirty="0" smtClean="0">
                <a:latin typeface="Times New Roman" panose="02020603050405020304" pitchFamily="18" charset="0"/>
              </a:rPr>
            </a:br>
            <a:r>
              <a:rPr lang="fr-FR" b="1" dirty="0">
                <a:latin typeface="Times New Roman" panose="02020603050405020304" pitchFamily="18" charset="0"/>
              </a:rPr>
              <a:t/>
            </a:r>
            <a:br>
              <a:rPr lang="fr-FR" b="1" dirty="0">
                <a:latin typeface="Times New Roman" panose="02020603050405020304" pitchFamily="18" charset="0"/>
              </a:rPr>
            </a:br>
            <a:r>
              <a:rPr lang="fr-FR" b="1" dirty="0" smtClean="0">
                <a:latin typeface="Times New Roman" panose="02020603050405020304" pitchFamily="18" charset="0"/>
              </a:rPr>
              <a:t>Objectifs </a:t>
            </a:r>
            <a:r>
              <a:rPr lang="fr-FR" b="1" dirty="0">
                <a:latin typeface="Times New Roman" panose="02020603050405020304" pitchFamily="18" charset="0"/>
              </a:rPr>
              <a:t>de la formation </a:t>
            </a:r>
            <a:r>
              <a:rPr lang="fr-FR" dirty="0">
                <a:latin typeface="Times New Roman" panose="02020603050405020304" pitchFamily="18" charset="0"/>
              </a:rPr>
              <a:t/>
            </a:r>
            <a:br>
              <a:rPr lang="fr-FR" dirty="0">
                <a:latin typeface="Times New Roman" panose="02020603050405020304" pitchFamily="18" charset="0"/>
              </a:rPr>
            </a:br>
            <a:r>
              <a:rPr lang="fr-FR" dirty="0">
                <a:latin typeface="Times New Roman" panose="02020603050405020304" pitchFamily="18" charset="0"/>
              </a:rPr>
              <a:t/>
            </a:r>
            <a:br>
              <a:rPr lang="fr-FR" dirty="0">
                <a:latin typeface="Times New Roman" panose="02020603050405020304" pitchFamily="18" charset="0"/>
              </a:rPr>
            </a:br>
            <a:endParaRPr lang="fr-FR" dirty="0">
              <a:latin typeface="Times New Roman" panose="02020603050405020304" pitchFamily="18" charset="0"/>
            </a:endParaRPr>
          </a:p>
        </p:txBody>
      </p:sp>
      <p:sp>
        <p:nvSpPr>
          <p:cNvPr id="3" name="Espace réservé du contenu 2"/>
          <p:cNvSpPr>
            <a:spLocks noGrp="1"/>
          </p:cNvSpPr>
          <p:nvPr>
            <p:ph idx="1"/>
          </p:nvPr>
        </p:nvSpPr>
        <p:spPr>
          <a:xfrm>
            <a:off x="457200" y="1628800"/>
            <a:ext cx="8229600" cy="4525963"/>
          </a:xfrm>
          <a:solidFill>
            <a:schemeClr val="accent2">
              <a:lumMod val="20000"/>
              <a:lumOff val="80000"/>
            </a:schemeClr>
          </a:solidFill>
        </p:spPr>
        <p:txBody>
          <a:bodyPr>
            <a:normAutofit fontScale="62500" lnSpcReduction="20000"/>
          </a:bodyPr>
          <a:lstStyle/>
          <a:p>
            <a:pPr marL="0" indent="0" algn="just">
              <a:lnSpc>
                <a:spcPct val="170000"/>
              </a:lnSpc>
              <a:buNone/>
            </a:pPr>
            <a:r>
              <a:rPr lang="fr-FR" dirty="0">
                <a:latin typeface="Times New Roman" panose="02020603050405020304" pitchFamily="18" charset="0"/>
              </a:rPr>
              <a:t>La licence proposée permettra aux étudiants d’acquérir des connaissances dans le domaine de la biologie et la physiologie animale. Connaissances qui leur permettront de comprendre les bases et les règles du fonctionnement animal et de ses adaptations aux variations tant physiologiques que pathologiques que celles relatives à l’environnement. </a:t>
            </a:r>
            <a:endParaRPr lang="fr-FR" dirty="0" smtClean="0">
              <a:latin typeface="Times New Roman" panose="02020603050405020304" pitchFamily="18" charset="0"/>
            </a:endParaRPr>
          </a:p>
          <a:p>
            <a:pPr marL="0" indent="0" algn="just">
              <a:lnSpc>
                <a:spcPct val="170000"/>
              </a:lnSpc>
              <a:buNone/>
            </a:pPr>
            <a:r>
              <a:rPr lang="fr-FR" dirty="0" smtClean="0">
                <a:latin typeface="Times New Roman" panose="02020603050405020304" pitchFamily="18" charset="0"/>
              </a:rPr>
              <a:t>A </a:t>
            </a:r>
            <a:r>
              <a:rPr lang="fr-FR" dirty="0">
                <a:latin typeface="Times New Roman" panose="02020603050405020304" pitchFamily="18" charset="0"/>
              </a:rPr>
              <a:t>l’issue de la formation l’étudiant intégrera la complémentarité des différentes fonctions biologiques et leur coordination dans </a:t>
            </a:r>
            <a:r>
              <a:rPr lang="fr-FR" dirty="0" smtClean="0">
                <a:latin typeface="Times New Roman" panose="02020603050405020304" pitchFamily="18" charset="0"/>
              </a:rPr>
              <a:t>le </a:t>
            </a:r>
            <a:r>
              <a:rPr lang="fr-FR" dirty="0">
                <a:latin typeface="Times New Roman" panose="02020603050405020304" pitchFamily="18" charset="0"/>
              </a:rPr>
              <a:t>maintient de l’homéostasie des fonctions vitales et d’une manière comparée aussi bien chez les animaux les plus  évolués que ceux qui le sont moins.  </a:t>
            </a:r>
          </a:p>
          <a:p>
            <a:pPr marL="0" indent="0" algn="just">
              <a:lnSpc>
                <a:spcPct val="170000"/>
              </a:lnSpc>
              <a:buNone/>
            </a:pPr>
            <a:endParaRPr lang="fr-FR" dirty="0">
              <a:latin typeface="Times New Roman" panose="02020603050405020304" pitchFamily="18" charset="0"/>
            </a:endParaRPr>
          </a:p>
        </p:txBody>
      </p:sp>
    </p:spTree>
    <p:extLst>
      <p:ext uri="{BB962C8B-B14F-4D97-AF65-F5344CB8AC3E}">
        <p14:creationId xmlns:p14="http://schemas.microsoft.com/office/powerpoint/2010/main" val="4208185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B4DBD84-C9CD-4EA8-A962-C9C376404A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4081009" y="33847"/>
            <a:ext cx="2208535" cy="2204865"/>
          </a:xfrm>
          <a:prstGeom prst="rect">
            <a:avLst/>
          </a:prstGeom>
        </p:spPr>
      </p:pic>
      <p:sp>
        <p:nvSpPr>
          <p:cNvPr id="25" name="Ellipse 24"/>
          <p:cNvSpPr/>
          <p:nvPr/>
        </p:nvSpPr>
        <p:spPr>
          <a:xfrm>
            <a:off x="15644890" y="31504134"/>
            <a:ext cx="1071570" cy="571504"/>
          </a:xfrm>
          <a:prstGeom prst="ellipse">
            <a:avLst/>
          </a:prstGeom>
          <a:solidFill>
            <a:schemeClr val="accent1">
              <a:lumMod val="20000"/>
              <a:lumOff val="8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solidFill>
                  <a:schemeClr val="tx1"/>
                </a:solidFill>
              </a:rPr>
              <a:t>Laboratoires  RECHERCHES</a:t>
            </a:r>
          </a:p>
        </p:txBody>
      </p:sp>
      <p:graphicFrame>
        <p:nvGraphicFramePr>
          <p:cNvPr id="2" name="Diagramme 1">
            <a:extLst>
              <a:ext uri="{FF2B5EF4-FFF2-40B4-BE49-F238E27FC236}">
                <a16:creationId xmlns:a16="http://schemas.microsoft.com/office/drawing/2014/main" id="{620939B6-F02F-4379-A323-6E03CDA6D849}"/>
              </a:ext>
            </a:extLst>
          </p:cNvPr>
          <p:cNvGraphicFramePr/>
          <p:nvPr>
            <p:extLst/>
          </p:nvPr>
        </p:nvGraphicFramePr>
        <p:xfrm>
          <a:off x="248308" y="845167"/>
          <a:ext cx="3935760" cy="18722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Diagramme 9">
            <a:extLst>
              <a:ext uri="{FF2B5EF4-FFF2-40B4-BE49-F238E27FC236}">
                <a16:creationId xmlns:a16="http://schemas.microsoft.com/office/drawing/2014/main" id="{72B57E18-09D3-4879-9EA0-6CB8F35911B6}"/>
              </a:ext>
            </a:extLst>
          </p:cNvPr>
          <p:cNvGraphicFramePr/>
          <p:nvPr>
            <p:extLst/>
          </p:nvPr>
        </p:nvGraphicFramePr>
        <p:xfrm>
          <a:off x="417438" y="2939034"/>
          <a:ext cx="3562033" cy="345096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4" name="Rectangle 13">
            <a:extLst>
              <a:ext uri="{FF2B5EF4-FFF2-40B4-BE49-F238E27FC236}">
                <a16:creationId xmlns:a16="http://schemas.microsoft.com/office/drawing/2014/main" id="{F24F81CA-7E56-4C8D-BC23-CD7FE6E179AC}"/>
              </a:ext>
            </a:extLst>
          </p:cNvPr>
          <p:cNvSpPr/>
          <p:nvPr/>
        </p:nvSpPr>
        <p:spPr>
          <a:xfrm>
            <a:off x="5185276" y="149075"/>
            <a:ext cx="3695714" cy="489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tx1"/>
                </a:solidFill>
              </a:rPr>
              <a:t>FORMATION EN POSTE GRADUATION</a:t>
            </a:r>
          </a:p>
        </p:txBody>
      </p:sp>
      <p:pic>
        <p:nvPicPr>
          <p:cNvPr id="15" name="Image 14">
            <a:extLst>
              <a:ext uri="{FF2B5EF4-FFF2-40B4-BE49-F238E27FC236}">
                <a16:creationId xmlns:a16="http://schemas.microsoft.com/office/drawing/2014/main" id="{BA4C08BD-1420-4F3A-80DD-368BD371DD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4118030" y="2060848"/>
            <a:ext cx="2208535" cy="2204865"/>
          </a:xfrm>
          <a:prstGeom prst="rect">
            <a:avLst/>
          </a:prstGeom>
        </p:spPr>
      </p:pic>
      <p:pic>
        <p:nvPicPr>
          <p:cNvPr id="16" name="Image 15">
            <a:extLst>
              <a:ext uri="{FF2B5EF4-FFF2-40B4-BE49-F238E27FC236}">
                <a16:creationId xmlns:a16="http://schemas.microsoft.com/office/drawing/2014/main" id="{29FCE1DA-5EF5-43FE-8AF0-00D1836699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4139360" y="4421052"/>
            <a:ext cx="2208535" cy="2204865"/>
          </a:xfrm>
          <a:prstGeom prst="rect">
            <a:avLst/>
          </a:prstGeom>
        </p:spPr>
      </p:pic>
      <p:graphicFrame>
        <p:nvGraphicFramePr>
          <p:cNvPr id="27" name="Diagramme 26">
            <a:extLst>
              <a:ext uri="{FF2B5EF4-FFF2-40B4-BE49-F238E27FC236}">
                <a16:creationId xmlns:a16="http://schemas.microsoft.com/office/drawing/2014/main" id="{329E962B-814A-4E36-8381-398525448FD8}"/>
              </a:ext>
            </a:extLst>
          </p:cNvPr>
          <p:cNvGraphicFramePr/>
          <p:nvPr>
            <p:extLst/>
          </p:nvPr>
        </p:nvGraphicFramePr>
        <p:xfrm>
          <a:off x="5395092" y="1364529"/>
          <a:ext cx="3935760" cy="187220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28" name="Image 27" descr="http://www.univ-jijel.dz/fsnv/images/LMD_Doctorat.jpg">
            <a:extLst>
              <a:ext uri="{FF2B5EF4-FFF2-40B4-BE49-F238E27FC236}">
                <a16:creationId xmlns:a16="http://schemas.microsoft.com/office/drawing/2014/main" id="{86ADDA28-5144-4E58-AF72-7E4EF474179B}"/>
              </a:ext>
            </a:extLst>
          </p:cNvPr>
          <p:cNvPicPr/>
          <p:nvPr/>
        </p:nvPicPr>
        <p:blipFill>
          <a:blip r:embed="rId19">
            <a:extLst>
              <a:ext uri="{28A0092B-C50C-407E-A947-70E740481C1C}">
                <a14:useLocalDpi xmlns:a14="http://schemas.microsoft.com/office/drawing/2010/main" val="0"/>
              </a:ext>
            </a:extLst>
          </a:blip>
          <a:srcRect/>
          <a:stretch>
            <a:fillRect/>
          </a:stretch>
        </p:blipFill>
        <p:spPr bwMode="auto">
          <a:xfrm>
            <a:off x="7581423" y="684926"/>
            <a:ext cx="859980" cy="834177"/>
          </a:xfrm>
          <a:prstGeom prst="rect">
            <a:avLst/>
          </a:prstGeom>
          <a:noFill/>
          <a:ln>
            <a:noFill/>
          </a:ln>
        </p:spPr>
      </p:pic>
      <p:pic>
        <p:nvPicPr>
          <p:cNvPr id="29" name="Image 28" descr="http://www.univ-jijel.dz/fst/images/LMD_Licence.jpg">
            <a:extLst>
              <a:ext uri="{FF2B5EF4-FFF2-40B4-BE49-F238E27FC236}">
                <a16:creationId xmlns:a16="http://schemas.microsoft.com/office/drawing/2014/main" id="{974DC904-34FA-49B8-BD24-AF1482612EB7}"/>
              </a:ext>
            </a:extLst>
          </p:cNvPr>
          <p:cNvPicPr/>
          <p:nvPr/>
        </p:nvPicPr>
        <p:blipFill>
          <a:blip r:embed="rId20">
            <a:extLst>
              <a:ext uri="{28A0092B-C50C-407E-A947-70E740481C1C}">
                <a14:useLocalDpi xmlns:a14="http://schemas.microsoft.com/office/drawing/2010/main" val="0"/>
              </a:ext>
            </a:extLst>
          </a:blip>
          <a:srcRect/>
          <a:stretch>
            <a:fillRect/>
          </a:stretch>
        </p:blipFill>
        <p:spPr bwMode="auto">
          <a:xfrm>
            <a:off x="3331831" y="735706"/>
            <a:ext cx="914400" cy="914400"/>
          </a:xfrm>
          <a:prstGeom prst="rect">
            <a:avLst/>
          </a:prstGeom>
          <a:noFill/>
          <a:ln>
            <a:noFill/>
          </a:ln>
        </p:spPr>
      </p:pic>
      <p:pic>
        <p:nvPicPr>
          <p:cNvPr id="30" name="Image 29" descr="http://www.univ-jijel.dz/fsnv/images/master.jpg">
            <a:extLst>
              <a:ext uri="{FF2B5EF4-FFF2-40B4-BE49-F238E27FC236}">
                <a16:creationId xmlns:a16="http://schemas.microsoft.com/office/drawing/2014/main" id="{A8951A8F-8DAB-44B4-8A55-23D8CAD4480D}"/>
              </a:ext>
            </a:extLst>
          </p:cNvPr>
          <p:cNvPicPr/>
          <p:nvPr/>
        </p:nvPicPr>
        <p:blipFill>
          <a:blip r:embed="rId21">
            <a:extLst>
              <a:ext uri="{28A0092B-C50C-407E-A947-70E740481C1C}">
                <a14:useLocalDpi xmlns:a14="http://schemas.microsoft.com/office/drawing/2010/main" val="0"/>
              </a:ext>
            </a:extLst>
          </a:blip>
          <a:srcRect/>
          <a:stretch>
            <a:fillRect/>
          </a:stretch>
        </p:blipFill>
        <p:spPr bwMode="auto">
          <a:xfrm>
            <a:off x="3745399" y="3615380"/>
            <a:ext cx="1001664" cy="902407"/>
          </a:xfrm>
          <a:prstGeom prst="rect">
            <a:avLst/>
          </a:prstGeom>
          <a:noFill/>
          <a:ln>
            <a:noFill/>
          </a:ln>
        </p:spPr>
      </p:pic>
      <p:sp>
        <p:nvSpPr>
          <p:cNvPr id="31" name="Rectangle 30">
            <a:extLst>
              <a:ext uri="{FF2B5EF4-FFF2-40B4-BE49-F238E27FC236}">
                <a16:creationId xmlns:a16="http://schemas.microsoft.com/office/drawing/2014/main" id="{0ED1DCE7-7A31-46C8-94A0-EE15337F1FF4}"/>
              </a:ext>
            </a:extLst>
          </p:cNvPr>
          <p:cNvSpPr/>
          <p:nvPr/>
        </p:nvSpPr>
        <p:spPr>
          <a:xfrm>
            <a:off x="624863" y="-20007"/>
            <a:ext cx="3695714" cy="489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tx1"/>
                </a:solidFill>
              </a:rPr>
              <a:t>FORMATION EN GRADUATION</a:t>
            </a:r>
          </a:p>
        </p:txBody>
      </p:sp>
      <p:pic>
        <p:nvPicPr>
          <p:cNvPr id="5" name="Image 4">
            <a:extLst>
              <a:ext uri="{FF2B5EF4-FFF2-40B4-BE49-F238E27FC236}">
                <a16:creationId xmlns:a16="http://schemas.microsoft.com/office/drawing/2014/main" id="{2564792F-69FF-4485-8FD7-78CBABF48581}"/>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394327" y="4585269"/>
            <a:ext cx="2421830" cy="1876432"/>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grpSp>
        <p:nvGrpSpPr>
          <p:cNvPr id="17" name="Groupe 16"/>
          <p:cNvGrpSpPr/>
          <p:nvPr/>
        </p:nvGrpSpPr>
        <p:grpSpPr>
          <a:xfrm>
            <a:off x="5810335" y="3109776"/>
            <a:ext cx="3122599" cy="561600"/>
            <a:chOff x="415242" y="48272"/>
            <a:chExt cx="3122599" cy="561600"/>
          </a:xfrm>
        </p:grpSpPr>
        <p:sp>
          <p:nvSpPr>
            <p:cNvPr id="18" name="Rectangle à coins arrondis 17"/>
            <p:cNvSpPr/>
            <p:nvPr/>
          </p:nvSpPr>
          <p:spPr>
            <a:xfrm>
              <a:off x="415242" y="48272"/>
              <a:ext cx="3105275" cy="561600"/>
            </a:xfrm>
            <a:prstGeom prst="roundRect">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19" name="ZoneTexte 18"/>
            <p:cNvSpPr txBox="1"/>
            <p:nvPr/>
          </p:nvSpPr>
          <p:spPr>
            <a:xfrm>
              <a:off x="487396" y="75687"/>
              <a:ext cx="3050445" cy="5067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fr-FR" sz="1400" dirty="0" smtClean="0"/>
                <a:t>Pharmacotoxicologie</a:t>
              </a:r>
              <a:endParaRPr lang="fr-FR" sz="1400" kern="1200" dirty="0"/>
            </a:p>
          </p:txBody>
        </p:sp>
      </p:grpSp>
      <p:grpSp>
        <p:nvGrpSpPr>
          <p:cNvPr id="36" name="Groupe 35"/>
          <p:cNvGrpSpPr/>
          <p:nvPr/>
        </p:nvGrpSpPr>
        <p:grpSpPr>
          <a:xfrm>
            <a:off x="5810335" y="3682864"/>
            <a:ext cx="3194044" cy="561600"/>
            <a:chOff x="514695" y="307416"/>
            <a:chExt cx="3194044" cy="561600"/>
          </a:xfrm>
        </p:grpSpPr>
        <p:sp>
          <p:nvSpPr>
            <p:cNvPr id="37" name="Rectangle à coins arrondis 36"/>
            <p:cNvSpPr/>
            <p:nvPr/>
          </p:nvSpPr>
          <p:spPr>
            <a:xfrm>
              <a:off x="514695" y="307416"/>
              <a:ext cx="3105275" cy="561600"/>
            </a:xfrm>
            <a:prstGeom prst="roundRect">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38" name="ZoneTexte 37"/>
            <p:cNvSpPr txBox="1"/>
            <p:nvPr/>
          </p:nvSpPr>
          <p:spPr>
            <a:xfrm>
              <a:off x="658294" y="328969"/>
              <a:ext cx="3050445" cy="5067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fr-FR" sz="1400" dirty="0" smtClean="0"/>
                <a:t>Biologie de la conservation</a:t>
              </a:r>
              <a:endParaRPr lang="fr-FR" sz="1400" kern="1200" dirty="0"/>
            </a:p>
          </p:txBody>
        </p:sp>
      </p:grpSp>
      <p:grpSp>
        <p:nvGrpSpPr>
          <p:cNvPr id="22" name="Groupe 21"/>
          <p:cNvGrpSpPr/>
          <p:nvPr/>
        </p:nvGrpSpPr>
        <p:grpSpPr>
          <a:xfrm>
            <a:off x="683655" y="2494057"/>
            <a:ext cx="3105275" cy="481723"/>
            <a:chOff x="444950" y="42306"/>
            <a:chExt cx="3105275" cy="481723"/>
          </a:xfrm>
        </p:grpSpPr>
        <p:sp>
          <p:nvSpPr>
            <p:cNvPr id="23" name="Rectangle à coins arrondis 22"/>
            <p:cNvSpPr/>
            <p:nvPr/>
          </p:nvSpPr>
          <p:spPr>
            <a:xfrm>
              <a:off x="444950" y="42306"/>
              <a:ext cx="3105275" cy="411840"/>
            </a:xfrm>
            <a:prstGeom prst="roundRect">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24" name="ZoneTexte 23"/>
            <p:cNvSpPr txBox="1"/>
            <p:nvPr/>
          </p:nvSpPr>
          <p:spPr>
            <a:xfrm>
              <a:off x="444951" y="97674"/>
              <a:ext cx="2896280" cy="4263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fr-FR" sz="1400" kern="1200" dirty="0" smtClean="0">
                  <a:solidFill>
                    <a:schemeClr val="tx1"/>
                  </a:solidFill>
                  <a:effectLst/>
                </a:rPr>
                <a:t>Microbiologie</a:t>
              </a:r>
              <a:endParaRPr lang="fr-FR" sz="1400" kern="1200" dirty="0">
                <a:solidFill>
                  <a:schemeClr val="tx1"/>
                </a:solidFill>
              </a:endParaRPr>
            </a:p>
          </p:txBody>
        </p:sp>
      </p:grpSp>
      <p:grpSp>
        <p:nvGrpSpPr>
          <p:cNvPr id="26" name="Groupe 25"/>
          <p:cNvGrpSpPr/>
          <p:nvPr/>
        </p:nvGrpSpPr>
        <p:grpSpPr>
          <a:xfrm>
            <a:off x="663551" y="433327"/>
            <a:ext cx="3105275" cy="411840"/>
            <a:chOff x="415242" y="47427"/>
            <a:chExt cx="3105275" cy="411840"/>
          </a:xfrm>
        </p:grpSpPr>
        <p:sp>
          <p:nvSpPr>
            <p:cNvPr id="32" name="Rectangle à coins arrondis 31"/>
            <p:cNvSpPr/>
            <p:nvPr/>
          </p:nvSpPr>
          <p:spPr>
            <a:xfrm>
              <a:off x="415242" y="47427"/>
              <a:ext cx="3105275" cy="411840"/>
            </a:xfrm>
            <a:prstGeom prst="roundRect">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34" name="ZoneTexte 33"/>
            <p:cNvSpPr txBox="1"/>
            <p:nvPr/>
          </p:nvSpPr>
          <p:spPr>
            <a:xfrm>
              <a:off x="435346" y="67531"/>
              <a:ext cx="3065067" cy="3716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fr-FR" sz="1400" kern="1200" dirty="0">
                  <a:solidFill>
                    <a:schemeClr val="tx1"/>
                  </a:solidFill>
                  <a:effectLst/>
                </a:rPr>
                <a:t>Biochimie</a:t>
              </a:r>
              <a:endParaRPr lang="fr-FR" sz="1400" kern="1200" dirty="0">
                <a:solidFill>
                  <a:schemeClr val="tx1"/>
                </a:solidFill>
              </a:endParaRPr>
            </a:p>
          </p:txBody>
        </p:sp>
      </p:grpSp>
      <p:grpSp>
        <p:nvGrpSpPr>
          <p:cNvPr id="35" name="Groupe 34"/>
          <p:cNvGrpSpPr/>
          <p:nvPr/>
        </p:nvGrpSpPr>
        <p:grpSpPr>
          <a:xfrm>
            <a:off x="-1893425" y="6389995"/>
            <a:ext cx="5890631" cy="3698202"/>
            <a:chOff x="-2308755" y="3032764"/>
            <a:chExt cx="5890631" cy="3698202"/>
          </a:xfrm>
          <a:scene3d>
            <a:camera prst="orthographicFront"/>
            <a:lightRig rig="flat" dir="t"/>
          </a:scene3d>
        </p:grpSpPr>
        <p:sp>
          <p:nvSpPr>
            <p:cNvPr id="39" name="Rectangle à coins arrondis 38"/>
            <p:cNvSpPr/>
            <p:nvPr/>
          </p:nvSpPr>
          <p:spPr>
            <a:xfrm>
              <a:off x="19843" y="3032764"/>
              <a:ext cx="3562033" cy="389609"/>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0" name="ZoneTexte 39"/>
            <p:cNvSpPr txBox="1"/>
            <p:nvPr/>
          </p:nvSpPr>
          <p:spPr>
            <a:xfrm>
              <a:off x="-2308755" y="6379395"/>
              <a:ext cx="3523995" cy="35157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fr-FR" sz="1600" kern="1200" dirty="0" smtClean="0"/>
                <a:t>Pharmacologie-Toxicologie</a:t>
              </a:r>
              <a:endParaRPr lang="fr-FR" sz="1600" kern="1200" dirty="0"/>
            </a:p>
          </p:txBody>
        </p:sp>
      </p:grpSp>
      <p:sp>
        <p:nvSpPr>
          <p:cNvPr id="3" name="ZoneTexte 2"/>
          <p:cNvSpPr txBox="1"/>
          <p:nvPr/>
        </p:nvSpPr>
        <p:spPr>
          <a:xfrm>
            <a:off x="453042" y="6415522"/>
            <a:ext cx="3526429" cy="338554"/>
          </a:xfrm>
          <a:prstGeom prst="rect">
            <a:avLst/>
          </a:prstGeom>
          <a:noFill/>
        </p:spPr>
        <p:txBody>
          <a:bodyPr wrap="square" rtlCol="0">
            <a:spAutoFit/>
          </a:bodyPr>
          <a:lstStyle/>
          <a:p>
            <a:r>
              <a:rPr lang="fr-FR" sz="1600" dirty="0" smtClean="0">
                <a:solidFill>
                  <a:schemeClr val="bg1"/>
                </a:solidFill>
                <a:latin typeface="Times New Roman" panose="02020603050405020304" pitchFamily="18" charset="0"/>
                <a:cs typeface="Times New Roman" panose="02020603050405020304" pitchFamily="18" charset="0"/>
              </a:rPr>
              <a:t>Microbiologie appliquée au Diagnostic</a:t>
            </a:r>
            <a:endParaRPr lang="fr-FR" sz="1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88644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04664"/>
            <a:ext cx="8229600" cy="1143000"/>
          </a:xfrm>
          <a:solidFill>
            <a:schemeClr val="accent2">
              <a:lumMod val="60000"/>
              <a:lumOff val="40000"/>
            </a:schemeClr>
          </a:solidFill>
        </p:spPr>
        <p:txBody>
          <a:bodyPr>
            <a:normAutofit fontScale="90000"/>
          </a:bodyPr>
          <a:lstStyle/>
          <a:p>
            <a:r>
              <a:rPr lang="fr-FR" b="1" dirty="0" smtClean="0">
                <a:latin typeface="Times New Roman" panose="02020603050405020304" pitchFamily="18" charset="0"/>
              </a:rPr>
              <a:t/>
            </a:r>
            <a:br>
              <a:rPr lang="fr-FR" b="1" dirty="0" smtClean="0">
                <a:latin typeface="Times New Roman" panose="02020603050405020304" pitchFamily="18" charset="0"/>
              </a:rPr>
            </a:br>
            <a:r>
              <a:rPr lang="fr-FR" b="1" dirty="0">
                <a:latin typeface="Times New Roman" panose="02020603050405020304" pitchFamily="18" charset="0"/>
              </a:rPr>
              <a:t/>
            </a:r>
            <a:br>
              <a:rPr lang="fr-FR" b="1" dirty="0">
                <a:latin typeface="Times New Roman" panose="02020603050405020304" pitchFamily="18" charset="0"/>
              </a:rPr>
            </a:br>
            <a:r>
              <a:rPr lang="fr-FR" b="1" dirty="0">
                <a:latin typeface="Times New Roman" panose="02020603050405020304" pitchFamily="18" charset="0"/>
              </a:rPr>
              <a:t>Profils et compétences métiers visés  </a:t>
            </a:r>
            <a:r>
              <a:rPr lang="fr-FR" dirty="0">
                <a:latin typeface="Times New Roman" panose="02020603050405020304" pitchFamily="18" charset="0"/>
              </a:rPr>
              <a:t/>
            </a:r>
            <a:br>
              <a:rPr lang="fr-FR" dirty="0">
                <a:latin typeface="Times New Roman" panose="02020603050405020304" pitchFamily="18" charset="0"/>
              </a:rPr>
            </a:br>
            <a:r>
              <a:rPr lang="fr-FR" dirty="0">
                <a:latin typeface="Times New Roman" panose="02020603050405020304" pitchFamily="18" charset="0"/>
              </a:rPr>
              <a:t/>
            </a:r>
            <a:br>
              <a:rPr lang="fr-FR" dirty="0">
                <a:latin typeface="Times New Roman" panose="02020603050405020304" pitchFamily="18" charset="0"/>
              </a:rPr>
            </a:br>
            <a:endParaRPr lang="fr-FR" dirty="0">
              <a:latin typeface="Times New Roman" panose="02020603050405020304" pitchFamily="18" charset="0"/>
            </a:endParaRPr>
          </a:p>
        </p:txBody>
      </p:sp>
      <p:sp>
        <p:nvSpPr>
          <p:cNvPr id="3" name="Espace réservé du contenu 2"/>
          <p:cNvSpPr>
            <a:spLocks noGrp="1"/>
          </p:cNvSpPr>
          <p:nvPr>
            <p:ph idx="1"/>
          </p:nvPr>
        </p:nvSpPr>
        <p:spPr>
          <a:xfrm>
            <a:off x="457200" y="1700808"/>
            <a:ext cx="8229600" cy="4525963"/>
          </a:xfrm>
          <a:solidFill>
            <a:schemeClr val="accent2">
              <a:lumMod val="20000"/>
              <a:lumOff val="80000"/>
            </a:schemeClr>
          </a:solidFill>
        </p:spPr>
        <p:txBody>
          <a:bodyPr>
            <a:normAutofit fontScale="62500" lnSpcReduction="20000"/>
          </a:bodyPr>
          <a:lstStyle/>
          <a:p>
            <a:pPr algn="just"/>
            <a:r>
              <a:rPr lang="fr-FR" dirty="0">
                <a:latin typeface="Times New Roman" panose="02020603050405020304" pitchFamily="18" charset="0"/>
              </a:rPr>
              <a:t>Les matières proposées permettront d’aller dans le détail de chaque fonction tant celles impliquées dans la régulation de base l’organisme que </a:t>
            </a:r>
            <a:r>
              <a:rPr lang="fr-FR" dirty="0" smtClean="0">
                <a:latin typeface="Times New Roman" panose="02020603050405020304" pitchFamily="18" charset="0"/>
              </a:rPr>
              <a:t>celles </a:t>
            </a:r>
            <a:r>
              <a:rPr lang="fr-FR" dirty="0">
                <a:latin typeface="Times New Roman" panose="02020603050405020304" pitchFamily="18" charset="0"/>
              </a:rPr>
              <a:t>impliquées dans les mécanismes d’adaptation de l’animal aux différentes variations notamment environnementale, avec bien sûr une vision comparée entre les vertébrées et les </a:t>
            </a:r>
            <a:r>
              <a:rPr lang="fr-FR" dirty="0" smtClean="0">
                <a:latin typeface="Times New Roman" panose="02020603050405020304" pitchFamily="18" charset="0"/>
              </a:rPr>
              <a:t>invertébrés</a:t>
            </a:r>
            <a:r>
              <a:rPr lang="fr-FR" dirty="0">
                <a:latin typeface="Times New Roman" panose="02020603050405020304" pitchFamily="18" charset="0"/>
              </a:rPr>
              <a:t>;</a:t>
            </a:r>
            <a:endParaRPr lang="fr-FR" dirty="0">
              <a:latin typeface="Times New Roman" panose="02020603050405020304" pitchFamily="18" charset="0"/>
            </a:endParaRPr>
          </a:p>
          <a:p>
            <a:pPr marL="0" indent="0" algn="just">
              <a:buNone/>
            </a:pPr>
            <a:r>
              <a:rPr lang="fr-FR" dirty="0">
                <a:latin typeface="Times New Roman" panose="02020603050405020304" pitchFamily="18" charset="0"/>
              </a:rPr>
              <a:t> </a:t>
            </a:r>
          </a:p>
          <a:p>
            <a:pPr algn="just"/>
            <a:r>
              <a:rPr lang="fr-FR" dirty="0">
                <a:latin typeface="Times New Roman" panose="02020603050405020304" pitchFamily="18" charset="0"/>
              </a:rPr>
              <a:t>La compréhension de ces mécanismes biologiques et physiologiques ouvrira l’esprit aussi bien sur la possibilité  de leur exploitation dans les approches d’étude et de caractérisation que dans leur utilisation dans la maîtrise des productions notamment chez les animaux de </a:t>
            </a:r>
            <a:r>
              <a:rPr lang="fr-FR" dirty="0" smtClean="0">
                <a:latin typeface="Times New Roman" panose="02020603050405020304" pitchFamily="18" charset="0"/>
              </a:rPr>
              <a:t>rente;</a:t>
            </a:r>
            <a:endParaRPr lang="fr-FR" dirty="0">
              <a:latin typeface="Times New Roman" panose="02020603050405020304" pitchFamily="18" charset="0"/>
            </a:endParaRPr>
          </a:p>
          <a:p>
            <a:pPr marL="0" indent="0" algn="just">
              <a:buNone/>
            </a:pPr>
            <a:r>
              <a:rPr lang="fr-FR" dirty="0">
                <a:latin typeface="Times New Roman" panose="02020603050405020304" pitchFamily="18" charset="0"/>
              </a:rPr>
              <a:t> </a:t>
            </a:r>
          </a:p>
          <a:p>
            <a:pPr algn="just"/>
            <a:r>
              <a:rPr lang="fr-FR" dirty="0">
                <a:latin typeface="Times New Roman" panose="02020603050405020304" pitchFamily="18" charset="0"/>
              </a:rPr>
              <a:t>La formation permettra aussi de comprendre les mécanismes impliqués tant à l’échelle moléculaire que  cellulaire dans le maintient des fonctions tant au niveau des organes que des organismes.    </a:t>
            </a:r>
          </a:p>
          <a:p>
            <a:pPr marL="0" indent="0" algn="just">
              <a:lnSpc>
                <a:spcPct val="170000"/>
              </a:lnSpc>
              <a:buNone/>
            </a:pPr>
            <a:endParaRPr lang="fr-FR" dirty="0">
              <a:latin typeface="Times New Roman" panose="02020603050405020304" pitchFamily="18" charset="0"/>
            </a:endParaRPr>
          </a:p>
        </p:txBody>
      </p:sp>
    </p:spTree>
    <p:extLst>
      <p:ext uri="{BB962C8B-B14F-4D97-AF65-F5344CB8AC3E}">
        <p14:creationId xmlns:p14="http://schemas.microsoft.com/office/powerpoint/2010/main" val="38613687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04664"/>
            <a:ext cx="8229600" cy="1143000"/>
          </a:xfrm>
          <a:solidFill>
            <a:schemeClr val="accent2">
              <a:lumMod val="60000"/>
              <a:lumOff val="40000"/>
            </a:schemeClr>
          </a:solidFill>
        </p:spPr>
        <p:txBody>
          <a:bodyPr>
            <a:normAutofit fontScale="90000"/>
          </a:bodyPr>
          <a:lstStyle/>
          <a:p>
            <a:r>
              <a:rPr lang="fr-FR" b="1" dirty="0" smtClean="0">
                <a:latin typeface="Times New Roman" panose="02020603050405020304" pitchFamily="18" charset="0"/>
              </a:rPr>
              <a:t/>
            </a:r>
            <a:br>
              <a:rPr lang="fr-FR" b="1" dirty="0" smtClean="0">
                <a:latin typeface="Times New Roman" panose="02020603050405020304" pitchFamily="18" charset="0"/>
              </a:rPr>
            </a:br>
            <a:r>
              <a:rPr lang="fr-FR" b="1" dirty="0">
                <a:latin typeface="Times New Roman" panose="02020603050405020304" pitchFamily="18" charset="0"/>
              </a:rPr>
              <a:t/>
            </a:r>
            <a:br>
              <a:rPr lang="fr-FR" b="1" dirty="0">
                <a:latin typeface="Times New Roman" panose="02020603050405020304" pitchFamily="18" charset="0"/>
              </a:rPr>
            </a:br>
            <a:r>
              <a:rPr lang="fr-FR" b="1" dirty="0">
                <a:latin typeface="Times New Roman" panose="02020603050405020304" pitchFamily="18" charset="0"/>
              </a:rPr>
              <a:t>Potentialités d'employabilité  </a:t>
            </a:r>
            <a:r>
              <a:rPr lang="fr-FR" dirty="0">
                <a:latin typeface="Times New Roman" panose="02020603050405020304" pitchFamily="18" charset="0"/>
              </a:rPr>
              <a:t/>
            </a:r>
            <a:br>
              <a:rPr lang="fr-FR" dirty="0">
                <a:latin typeface="Times New Roman" panose="02020603050405020304" pitchFamily="18" charset="0"/>
              </a:rPr>
            </a:br>
            <a:r>
              <a:rPr lang="fr-FR" dirty="0">
                <a:latin typeface="Times New Roman" panose="02020603050405020304" pitchFamily="18" charset="0"/>
              </a:rPr>
              <a:t/>
            </a:r>
            <a:br>
              <a:rPr lang="fr-FR" dirty="0">
                <a:latin typeface="Times New Roman" panose="02020603050405020304" pitchFamily="18" charset="0"/>
              </a:rPr>
            </a:br>
            <a:endParaRPr lang="fr-FR" dirty="0">
              <a:latin typeface="Times New Roman" panose="02020603050405020304" pitchFamily="18" charset="0"/>
            </a:endParaRPr>
          </a:p>
        </p:txBody>
      </p:sp>
      <p:sp>
        <p:nvSpPr>
          <p:cNvPr id="3" name="Espace réservé du contenu 2"/>
          <p:cNvSpPr>
            <a:spLocks noGrp="1"/>
          </p:cNvSpPr>
          <p:nvPr>
            <p:ph idx="1"/>
          </p:nvPr>
        </p:nvSpPr>
        <p:spPr>
          <a:xfrm>
            <a:off x="457200" y="1700808"/>
            <a:ext cx="8229600" cy="4525963"/>
          </a:xfrm>
          <a:solidFill>
            <a:schemeClr val="accent2">
              <a:lumMod val="20000"/>
              <a:lumOff val="80000"/>
            </a:schemeClr>
          </a:solidFill>
        </p:spPr>
        <p:txBody>
          <a:bodyPr>
            <a:normAutofit fontScale="70000" lnSpcReduction="20000"/>
          </a:bodyPr>
          <a:lstStyle/>
          <a:p>
            <a:pPr marL="0" indent="0" algn="just">
              <a:lnSpc>
                <a:spcPct val="170000"/>
              </a:lnSpc>
              <a:buNone/>
            </a:pPr>
            <a:r>
              <a:rPr lang="fr-FR" dirty="0">
                <a:latin typeface="Times New Roman" panose="02020603050405020304" pitchFamily="18" charset="0"/>
              </a:rPr>
              <a:t>Le marché potentiel de l’emploi reste essentiellement les divers secteurs où l’animal occupe une place centrale tant comme élément de rentabilité ou de nuisance. Ainsi des exploitations industrielles dans les productions animales pourraient être les débouchées les plus probables. Dans ce sens aussi, les connaissances acquises pourraient être des atouts pour nos étudiants pour la création d’entreprises dans ce domaine notamment dans la prestation de services ou dans la production proprement dite. </a:t>
            </a:r>
          </a:p>
          <a:p>
            <a:pPr marL="0" indent="0" algn="just">
              <a:lnSpc>
                <a:spcPct val="170000"/>
              </a:lnSpc>
              <a:buNone/>
            </a:pPr>
            <a:endParaRPr lang="fr-FR" dirty="0">
              <a:latin typeface="Times New Roman" panose="02020603050405020304" pitchFamily="18" charset="0"/>
            </a:endParaRPr>
          </a:p>
        </p:txBody>
      </p:sp>
    </p:spTree>
    <p:extLst>
      <p:ext uri="{BB962C8B-B14F-4D97-AF65-F5344CB8AC3E}">
        <p14:creationId xmlns:p14="http://schemas.microsoft.com/office/powerpoint/2010/main" val="39966745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B4DBD84-C9CD-4EA8-A962-C9C376404A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07500" y="33841"/>
            <a:ext cx="2232251" cy="2204865"/>
          </a:xfrm>
          <a:prstGeom prst="rect">
            <a:avLst/>
          </a:prstGeom>
        </p:spPr>
      </p:pic>
      <p:sp>
        <p:nvSpPr>
          <p:cNvPr id="25" name="Ellipse 24"/>
          <p:cNvSpPr/>
          <p:nvPr/>
        </p:nvSpPr>
        <p:spPr>
          <a:xfrm>
            <a:off x="15644890" y="31504134"/>
            <a:ext cx="1071570" cy="571504"/>
          </a:xfrm>
          <a:prstGeom prst="ellipse">
            <a:avLst/>
          </a:prstGeom>
          <a:solidFill>
            <a:schemeClr val="accent1">
              <a:lumMod val="20000"/>
              <a:lumOff val="8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solidFill>
                  <a:schemeClr val="tx1"/>
                </a:solidFill>
              </a:rPr>
              <a:t>Laboratoires  RECHERCHES</a:t>
            </a:r>
          </a:p>
        </p:txBody>
      </p:sp>
      <p:sp>
        <p:nvSpPr>
          <p:cNvPr id="14" name="Rectangle 13">
            <a:extLst>
              <a:ext uri="{FF2B5EF4-FFF2-40B4-BE49-F238E27FC236}">
                <a16:creationId xmlns:a16="http://schemas.microsoft.com/office/drawing/2014/main" id="{F24F81CA-7E56-4C8D-BC23-CD7FE6E179AC}"/>
              </a:ext>
            </a:extLst>
          </p:cNvPr>
          <p:cNvSpPr/>
          <p:nvPr/>
        </p:nvSpPr>
        <p:spPr>
          <a:xfrm>
            <a:off x="2586876" y="396945"/>
            <a:ext cx="5616624" cy="685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latin typeface="Arial Black" panose="020B0A04020102020204" pitchFamily="34" charset="0"/>
              </a:rPr>
              <a:t>FORMATION EN POSTE GRADUATION</a:t>
            </a:r>
          </a:p>
        </p:txBody>
      </p:sp>
      <p:pic>
        <p:nvPicPr>
          <p:cNvPr id="15" name="Image 14">
            <a:extLst>
              <a:ext uri="{FF2B5EF4-FFF2-40B4-BE49-F238E27FC236}">
                <a16:creationId xmlns:a16="http://schemas.microsoft.com/office/drawing/2014/main" id="{BA4C08BD-1420-4F3A-80DD-368BD371DD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07503" y="2228893"/>
            <a:ext cx="2232248" cy="2204865"/>
          </a:xfrm>
          <a:prstGeom prst="rect">
            <a:avLst/>
          </a:prstGeom>
        </p:spPr>
      </p:pic>
      <p:pic>
        <p:nvPicPr>
          <p:cNvPr id="16" name="Image 15">
            <a:extLst>
              <a:ext uri="{FF2B5EF4-FFF2-40B4-BE49-F238E27FC236}">
                <a16:creationId xmlns:a16="http://schemas.microsoft.com/office/drawing/2014/main" id="{29FCE1DA-5EF5-43FE-8AF0-00D1836699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 y="4421049"/>
            <a:ext cx="2339752" cy="2204865"/>
          </a:xfrm>
          <a:prstGeom prst="rect">
            <a:avLst/>
          </a:prstGeom>
        </p:spPr>
      </p:pic>
      <p:graphicFrame>
        <p:nvGraphicFramePr>
          <p:cNvPr id="27" name="Diagramme 26">
            <a:extLst>
              <a:ext uri="{FF2B5EF4-FFF2-40B4-BE49-F238E27FC236}">
                <a16:creationId xmlns:a16="http://schemas.microsoft.com/office/drawing/2014/main" id="{329E962B-814A-4E36-8381-398525448FD8}"/>
              </a:ext>
            </a:extLst>
          </p:cNvPr>
          <p:cNvGraphicFramePr/>
          <p:nvPr>
            <p:extLst>
              <p:ext uri="{D42A27DB-BD31-4B8C-83A1-F6EECF244321}">
                <p14:modId xmlns:p14="http://schemas.microsoft.com/office/powerpoint/2010/main" val="2339416297"/>
              </p:ext>
            </p:extLst>
          </p:nvPr>
        </p:nvGraphicFramePr>
        <p:xfrm>
          <a:off x="2267744" y="1603949"/>
          <a:ext cx="5184576" cy="21683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8" name="Image 27" descr="http://www.univ-jijel.dz/fsnv/images/LMD_Doctorat.jpg">
            <a:extLst>
              <a:ext uri="{FF2B5EF4-FFF2-40B4-BE49-F238E27FC236}">
                <a16:creationId xmlns:a16="http://schemas.microsoft.com/office/drawing/2014/main" id="{86ADDA28-5144-4E58-AF72-7E4EF474179B}"/>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7452320" y="836711"/>
            <a:ext cx="1557734" cy="1815361"/>
          </a:xfrm>
          <a:prstGeom prst="rect">
            <a:avLst/>
          </a:prstGeom>
          <a:noFill/>
          <a:ln>
            <a:noFill/>
          </a:ln>
        </p:spPr>
      </p:pic>
      <p:pic>
        <p:nvPicPr>
          <p:cNvPr id="5" name="Image 4">
            <a:extLst>
              <a:ext uri="{FF2B5EF4-FFF2-40B4-BE49-F238E27FC236}">
                <a16:creationId xmlns:a16="http://schemas.microsoft.com/office/drawing/2014/main" id="{2564792F-69FF-4485-8FD7-78CBABF4858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88224" y="3772264"/>
            <a:ext cx="2421830" cy="1456936"/>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10" name="Rectangle 9">
            <a:extLst>
              <a:ext uri="{FF2B5EF4-FFF2-40B4-BE49-F238E27FC236}">
                <a16:creationId xmlns:a16="http://schemas.microsoft.com/office/drawing/2014/main" id="{F24F81CA-7E56-4C8D-BC23-CD7FE6E179AC}"/>
              </a:ext>
            </a:extLst>
          </p:cNvPr>
          <p:cNvSpPr/>
          <p:nvPr/>
        </p:nvSpPr>
        <p:spPr>
          <a:xfrm>
            <a:off x="2552100" y="5648696"/>
            <a:ext cx="5616624" cy="685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chemeClr val="tx1"/>
                </a:solidFill>
                <a:latin typeface="Arial Black" panose="020B0A04020102020204" pitchFamily="34" charset="0"/>
              </a:rPr>
              <a:t>Plusieurs formations doctorales sont ouvertes chaque année avec admission sur concours.</a:t>
            </a:r>
            <a:endParaRPr lang="fr-FR" sz="2800" b="1"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3193257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2" cstate="print"/>
          <a:srcRect/>
          <a:stretch>
            <a:fillRect/>
          </a:stretch>
        </p:blipFill>
        <p:spPr bwMode="auto">
          <a:xfrm>
            <a:off x="0" y="0"/>
            <a:ext cx="9144000" cy="908720"/>
          </a:xfrm>
          <a:prstGeom prst="rect">
            <a:avLst/>
          </a:prstGeom>
          <a:ln>
            <a:headEnd/>
            <a:tailEnd/>
          </a:ln>
        </p:spPr>
        <p:style>
          <a:lnRef idx="1">
            <a:schemeClr val="accent3"/>
          </a:lnRef>
          <a:fillRef idx="2">
            <a:schemeClr val="accent3"/>
          </a:fillRef>
          <a:effectRef idx="1">
            <a:schemeClr val="accent3"/>
          </a:effectRef>
          <a:fontRef idx="minor">
            <a:schemeClr val="dk1"/>
          </a:fontRef>
        </p:style>
      </p:pic>
      <p:sp>
        <p:nvSpPr>
          <p:cNvPr id="13" name="ZoneTexte 12"/>
          <p:cNvSpPr txBox="1"/>
          <p:nvPr/>
        </p:nvSpPr>
        <p:spPr>
          <a:xfrm>
            <a:off x="2829694" y="966841"/>
            <a:ext cx="5500726" cy="369332"/>
          </a:xfrm>
          <a:prstGeom prst="rect">
            <a:avLst/>
          </a:prstGeom>
          <a:noFill/>
        </p:spPr>
        <p:txBody>
          <a:bodyPr wrap="square" rtlCol="0">
            <a:spAutoFit/>
          </a:bodyPr>
          <a:lstStyle/>
          <a:p>
            <a:endParaRPr lang="fr-FR" dirty="0"/>
          </a:p>
        </p:txBody>
      </p:sp>
      <p:sp>
        <p:nvSpPr>
          <p:cNvPr id="17" name="ZoneTexte 16"/>
          <p:cNvSpPr txBox="1"/>
          <p:nvPr/>
        </p:nvSpPr>
        <p:spPr>
          <a:xfrm>
            <a:off x="237961" y="1566356"/>
            <a:ext cx="8668078" cy="5539978"/>
          </a:xfrm>
          <a:prstGeom prst="rect">
            <a:avLst/>
          </a:prstGeom>
          <a:solidFill>
            <a:schemeClr val="accent3">
              <a:lumMod val="20000"/>
              <a:lumOff val="80000"/>
            </a:schemeClr>
          </a:solidFill>
        </p:spPr>
        <p:txBody>
          <a:bodyPr wrap="square" rtlCol="0">
            <a:spAutoFit/>
          </a:bodyPr>
          <a:lstStyle/>
          <a:p>
            <a:pPr>
              <a:lnSpc>
                <a:spcPct val="150000"/>
              </a:lnSpc>
            </a:pPr>
            <a:r>
              <a:rPr lang="fr-FR" sz="2000" dirty="0" smtClean="0"/>
              <a:t>-</a:t>
            </a:r>
            <a:r>
              <a:rPr lang="fr-FR" sz="2400" b="1" dirty="0" smtClean="0">
                <a:latin typeface="Times New Roman" panose="02020603050405020304" pitchFamily="18" charset="0"/>
                <a:cs typeface="Times New Roman" panose="02020603050405020304" pitchFamily="18" charset="0"/>
              </a:rPr>
              <a:t>Secteur </a:t>
            </a:r>
            <a:r>
              <a:rPr lang="fr-FR" sz="2400" b="1" dirty="0">
                <a:latin typeface="Times New Roman" panose="02020603050405020304" pitchFamily="18" charset="0"/>
                <a:cs typeface="Times New Roman" panose="02020603050405020304" pitchFamily="18" charset="0"/>
              </a:rPr>
              <a:t>de la santé : Laboratoires d’analyses </a:t>
            </a:r>
            <a:r>
              <a:rPr lang="fr-FR" sz="2400" b="1" dirty="0" smtClean="0">
                <a:latin typeface="Times New Roman" panose="02020603050405020304" pitchFamily="18" charset="0"/>
                <a:cs typeface="Times New Roman" panose="02020603050405020304" pitchFamily="18" charset="0"/>
              </a:rPr>
              <a:t>médicaux hospitaliers </a:t>
            </a:r>
            <a:r>
              <a:rPr lang="fr-FR" sz="2400" b="1" dirty="0">
                <a:latin typeface="Times New Roman" panose="02020603050405020304" pitchFamily="18" charset="0"/>
                <a:cs typeface="Times New Roman" panose="02020603050405020304" pitchFamily="18" charset="0"/>
              </a:rPr>
              <a:t>ou privés,</a:t>
            </a:r>
          </a:p>
          <a:p>
            <a:pPr>
              <a:lnSpc>
                <a:spcPct val="150000"/>
              </a:lnSpc>
            </a:pPr>
            <a:r>
              <a:rPr lang="fr-FR" sz="2400" b="1" dirty="0" smtClean="0">
                <a:latin typeface="Times New Roman" panose="02020603050405020304" pitchFamily="18" charset="0"/>
                <a:cs typeface="Times New Roman" panose="02020603050405020304" pitchFamily="18" charset="0"/>
              </a:rPr>
              <a:t>-Domaine </a:t>
            </a:r>
            <a:r>
              <a:rPr lang="fr-FR" sz="2400" b="1" dirty="0">
                <a:latin typeface="Times New Roman" panose="02020603050405020304" pitchFamily="18" charset="0"/>
                <a:cs typeface="Times New Roman" panose="02020603050405020304" pitchFamily="18" charset="0"/>
              </a:rPr>
              <a:t>pharmaceutique pour le contrôle des médicaments</a:t>
            </a:r>
            <a:r>
              <a:rPr lang="fr-FR" sz="2400" b="1" dirty="0" smtClean="0">
                <a:latin typeface="Times New Roman" panose="02020603050405020304" pitchFamily="18" charset="0"/>
                <a:cs typeface="Times New Roman" panose="02020603050405020304" pitchFamily="18" charset="0"/>
              </a:rPr>
              <a:t>,</a:t>
            </a:r>
          </a:p>
          <a:p>
            <a:pPr>
              <a:lnSpc>
                <a:spcPct val="150000"/>
              </a:lnSpc>
            </a:pPr>
            <a:r>
              <a:rPr lang="fr-FR" sz="2400" b="1" dirty="0" smtClean="0">
                <a:latin typeface="Times New Roman" panose="02020603050405020304" pitchFamily="18" charset="0"/>
                <a:cs typeface="Times New Roman" panose="02020603050405020304" pitchFamily="18" charset="0"/>
              </a:rPr>
              <a:t>-Officines des </a:t>
            </a:r>
            <a:r>
              <a:rPr lang="fr-FR" sz="2400" b="1" dirty="0" smtClean="0">
                <a:latin typeface="Times New Roman" panose="02020603050405020304" pitchFamily="18" charset="0"/>
                <a:cs typeface="Times New Roman" panose="02020603050405020304" pitchFamily="18" charset="0"/>
              </a:rPr>
              <a:t>pharmacies,</a:t>
            </a:r>
            <a:endParaRPr lang="fr-FR" sz="2400" b="1" dirty="0">
              <a:latin typeface="Times New Roman" panose="02020603050405020304" pitchFamily="18" charset="0"/>
              <a:cs typeface="Times New Roman" panose="02020603050405020304" pitchFamily="18" charset="0"/>
            </a:endParaRPr>
          </a:p>
          <a:p>
            <a:pPr>
              <a:lnSpc>
                <a:spcPct val="150000"/>
              </a:lnSpc>
            </a:pPr>
            <a:r>
              <a:rPr lang="fr-FR" sz="2400" b="1" dirty="0">
                <a:latin typeface="Times New Roman" panose="02020603050405020304" pitchFamily="18" charset="0"/>
                <a:cs typeface="Times New Roman" panose="02020603050405020304" pitchFamily="18" charset="0"/>
              </a:rPr>
              <a:t>- Services d’hygiène et de sécurité,</a:t>
            </a:r>
          </a:p>
          <a:p>
            <a:pPr>
              <a:lnSpc>
                <a:spcPct val="150000"/>
              </a:lnSpc>
            </a:pPr>
            <a:r>
              <a:rPr lang="fr-FR" sz="2400" b="1" dirty="0">
                <a:latin typeface="Times New Roman" panose="02020603050405020304" pitchFamily="18" charset="0"/>
                <a:cs typeface="Times New Roman" panose="02020603050405020304" pitchFamily="18" charset="0"/>
              </a:rPr>
              <a:t>- Services des fraudes,</a:t>
            </a:r>
          </a:p>
          <a:p>
            <a:pPr>
              <a:lnSpc>
                <a:spcPct val="150000"/>
              </a:lnSpc>
            </a:pPr>
            <a:r>
              <a:rPr lang="fr-FR" sz="2400" b="1" dirty="0" smtClean="0">
                <a:latin typeface="Times New Roman" panose="02020603050405020304" pitchFamily="18" charset="0"/>
                <a:cs typeface="Times New Roman" panose="02020603050405020304" pitchFamily="18" charset="0"/>
              </a:rPr>
              <a:t>-</a:t>
            </a:r>
            <a:r>
              <a:rPr lang="fr-FR" sz="2400" b="1" dirty="0" smtClean="0">
                <a:latin typeface="Times New Roman" panose="02020603050405020304" pitchFamily="18" charset="0"/>
                <a:cs typeface="Times New Roman" panose="02020603050405020304" pitchFamily="18" charset="0"/>
              </a:rPr>
              <a:t>Secteur </a:t>
            </a:r>
            <a:r>
              <a:rPr lang="fr-FR" sz="2400" b="1" dirty="0">
                <a:latin typeface="Times New Roman" panose="02020603050405020304" pitchFamily="18" charset="0"/>
                <a:cs typeface="Times New Roman" panose="02020603050405020304" pitchFamily="18" charset="0"/>
              </a:rPr>
              <a:t>de l’agro-alimentaire</a:t>
            </a:r>
            <a:r>
              <a:rPr lang="fr-FR" sz="2400" b="1" dirty="0" smtClean="0">
                <a:latin typeface="Times New Roman" panose="02020603050405020304" pitchFamily="18" charset="0"/>
                <a:cs typeface="Times New Roman" panose="02020603050405020304" pitchFamily="18" charset="0"/>
              </a:rPr>
              <a:t>,</a:t>
            </a:r>
          </a:p>
          <a:p>
            <a:pPr>
              <a:lnSpc>
                <a:spcPct val="150000"/>
              </a:lnSpc>
            </a:pPr>
            <a:r>
              <a:rPr lang="fr-FR" sz="2400" b="1" dirty="0" smtClean="0">
                <a:latin typeface="Times New Roman" panose="02020603050405020304" pitchFamily="18" charset="0"/>
                <a:cs typeface="Times New Roman" panose="02020603050405020304" pitchFamily="18" charset="0"/>
              </a:rPr>
              <a:t>-Services </a:t>
            </a:r>
            <a:r>
              <a:rPr lang="fr-FR" sz="2400" b="1" dirty="0" smtClean="0">
                <a:latin typeface="Times New Roman" panose="02020603050405020304" pitchFamily="18" charset="0"/>
                <a:cs typeface="Times New Roman" panose="02020603050405020304" pitchFamily="18" charset="0"/>
              </a:rPr>
              <a:t>d’éducation et enseignement</a:t>
            </a:r>
            <a:r>
              <a:rPr lang="fr-FR" sz="2400" b="1" dirty="0" smtClean="0">
                <a:latin typeface="Times New Roman" panose="02020603050405020304" pitchFamily="18" charset="0"/>
                <a:cs typeface="Times New Roman" panose="02020603050405020304" pitchFamily="18" charset="0"/>
              </a:rPr>
              <a:t>,</a:t>
            </a:r>
            <a:endParaRPr lang="fr-FR" sz="2400" b="1" dirty="0">
              <a:latin typeface="Times New Roman" panose="02020603050405020304" pitchFamily="18" charset="0"/>
              <a:cs typeface="Times New Roman" panose="02020603050405020304" pitchFamily="18" charset="0"/>
            </a:endParaRPr>
          </a:p>
          <a:p>
            <a:pPr>
              <a:lnSpc>
                <a:spcPct val="150000"/>
              </a:lnSpc>
            </a:pPr>
            <a:r>
              <a:rPr lang="fr-FR" sz="2400" b="1" dirty="0" smtClean="0">
                <a:latin typeface="Times New Roman" panose="02020603050405020304" pitchFamily="18" charset="0"/>
                <a:cs typeface="Times New Roman" panose="02020603050405020304" pitchFamily="18" charset="0"/>
              </a:rPr>
              <a:t>-</a:t>
            </a:r>
            <a:r>
              <a:rPr lang="fr-FR" sz="2400" b="1" dirty="0" smtClean="0">
                <a:latin typeface="Times New Roman" panose="02020603050405020304" pitchFamily="18" charset="0"/>
                <a:cs typeface="Times New Roman" panose="02020603050405020304" pitchFamily="18" charset="0"/>
              </a:rPr>
              <a:t>Secteur </a:t>
            </a:r>
            <a:r>
              <a:rPr lang="fr-FR" sz="2400" b="1" dirty="0">
                <a:latin typeface="Times New Roman" panose="02020603050405020304" pitchFamily="18" charset="0"/>
                <a:cs typeface="Times New Roman" panose="02020603050405020304" pitchFamily="18" charset="0"/>
              </a:rPr>
              <a:t>de </a:t>
            </a:r>
            <a:r>
              <a:rPr lang="fr-FR" sz="2400" b="1" dirty="0" smtClean="0">
                <a:latin typeface="Times New Roman" panose="02020603050405020304" pitchFamily="18" charset="0"/>
                <a:cs typeface="Times New Roman" panose="02020603050405020304" pitchFamily="18" charset="0"/>
              </a:rPr>
              <a:t>l’agriculture.</a:t>
            </a:r>
            <a:endParaRPr lang="fr-FR" sz="2400" b="1" dirty="0" smtClean="0">
              <a:latin typeface="Times New Roman" panose="02020603050405020304" pitchFamily="18" charset="0"/>
              <a:cs typeface="Times New Roman" panose="02020603050405020304" pitchFamily="18" charset="0"/>
            </a:endParaRPr>
          </a:p>
          <a:p>
            <a:pPr marL="342900" indent="-342900">
              <a:lnSpc>
                <a:spcPct val="150000"/>
              </a:lnSpc>
              <a:buFontTx/>
              <a:buChar char="-"/>
            </a:pPr>
            <a:endParaRPr lang="fr-FR" sz="2000" b="1" dirty="0">
              <a:solidFill>
                <a:schemeClr val="bg1"/>
              </a:solidFill>
              <a:latin typeface="Times New Roman" panose="02020603050405020304" pitchFamily="18" charset="0"/>
              <a:cs typeface="Times New Roman" panose="02020603050405020304" pitchFamily="18" charset="0"/>
            </a:endParaRPr>
          </a:p>
        </p:txBody>
      </p:sp>
      <p:sp>
        <p:nvSpPr>
          <p:cNvPr id="22" name="Espace réservé du numéro de diapositive 21"/>
          <p:cNvSpPr>
            <a:spLocks noGrp="1"/>
          </p:cNvSpPr>
          <p:nvPr>
            <p:ph type="sldNum" sz="quarter" idx="12"/>
          </p:nvPr>
        </p:nvSpPr>
        <p:spPr/>
        <p:txBody>
          <a:bodyPr/>
          <a:lstStyle/>
          <a:p>
            <a:fld id="{7AFB0D7F-F7E0-47D0-A245-2DDB5619C58F}" type="slidenum">
              <a:rPr lang="fr-FR" smtClean="0"/>
              <a:pPr/>
              <a:t>33</a:t>
            </a:fld>
            <a:endParaRPr lang="fr-FR" dirty="0"/>
          </a:p>
        </p:txBody>
      </p:sp>
      <p:pic>
        <p:nvPicPr>
          <p:cNvPr id="24" name="Picture 20" descr="m_finger_point"/>
          <p:cNvPicPr>
            <a:picLocks noChangeAspect="1" noChangeArrowheads="1" noCrop="1"/>
          </p:cNvPicPr>
          <p:nvPr/>
        </p:nvPicPr>
        <p:blipFill>
          <a:blip r:embed="rId3" cstate="print"/>
          <a:srcRect/>
          <a:stretch>
            <a:fillRect/>
          </a:stretch>
        </p:blipFill>
        <p:spPr bwMode="auto">
          <a:xfrm rot="1323628">
            <a:off x="1560187" y="134199"/>
            <a:ext cx="955417" cy="629627"/>
          </a:xfrm>
          <a:prstGeom prst="rect">
            <a:avLst/>
          </a:prstGeom>
          <a:ln>
            <a:noFill/>
          </a:ln>
          <a:effectLst>
            <a:outerShdw blurRad="190500" algn="tl" rotWithShape="0">
              <a:srgbClr val="000000">
                <a:alpha val="70000"/>
              </a:srgbClr>
            </a:outerShdw>
          </a:effectLst>
        </p:spPr>
      </p:pic>
      <p:sp>
        <p:nvSpPr>
          <p:cNvPr id="2" name="Rectangle 1"/>
          <p:cNvSpPr/>
          <p:nvPr/>
        </p:nvSpPr>
        <p:spPr>
          <a:xfrm>
            <a:off x="1857243" y="908720"/>
            <a:ext cx="5429514" cy="571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latin typeface="Times New Roman" panose="02020603050405020304" pitchFamily="18" charset="0"/>
                <a:ea typeface="Tahoma" panose="020B0604030504040204" pitchFamily="34" charset="0"/>
                <a:cs typeface="Times New Roman" panose="02020603050405020304" pitchFamily="18" charset="0"/>
              </a:rPr>
              <a:t>Débouchés de la filière des SB</a:t>
            </a:r>
            <a:endParaRPr lang="fr-FR" sz="3200"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429355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5" descr="fleur-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857250"/>
            <a:ext cx="6858000"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3977934" y="3807042"/>
            <a:ext cx="3564396" cy="1754326"/>
          </a:xfrm>
          <a:prstGeom prst="rect">
            <a:avLst/>
          </a:prstGeom>
          <a:solidFill>
            <a:schemeClr val="bg1"/>
          </a:solidFill>
        </p:spPr>
        <p:txBody>
          <a:bodyPr wrap="square" rtlCol="0">
            <a:spAutoFit/>
          </a:bodyPr>
          <a:lstStyle/>
          <a:p>
            <a:pPr algn="ctr"/>
            <a:r>
              <a:rPr lang="fr-FR" sz="3600" b="1" i="1" dirty="0">
                <a:latin typeface="Brush Script Std" pitchFamily="50" charset="0"/>
              </a:rPr>
              <a:t>Merci pour Votre Attention</a:t>
            </a:r>
          </a:p>
        </p:txBody>
      </p:sp>
      <p:sp>
        <p:nvSpPr>
          <p:cNvPr id="5" name="Espace réservé du numéro de diapositive 4"/>
          <p:cNvSpPr>
            <a:spLocks noGrp="1"/>
          </p:cNvSpPr>
          <p:nvPr>
            <p:ph type="sldNum" sz="quarter" idx="12"/>
          </p:nvPr>
        </p:nvSpPr>
        <p:spPr/>
        <p:txBody>
          <a:bodyPr/>
          <a:lstStyle/>
          <a:p>
            <a:pPr>
              <a:defRPr/>
            </a:pPr>
            <a:fld id="{2497B3D7-51F3-4D21-9964-F70A44D958CF}" type="slidenum">
              <a:rPr lang="fr-FR" smtClean="0">
                <a:solidFill>
                  <a:prstClr val="black">
                    <a:tint val="75000"/>
                  </a:prstClr>
                </a:solidFill>
              </a:rPr>
              <a:pPr>
                <a:defRPr/>
              </a:pPr>
              <a:t>34</a:t>
            </a:fld>
            <a:endParaRPr lang="fr-FR" dirty="0">
              <a:solidFill>
                <a:prstClr val="black">
                  <a:tint val="75000"/>
                </a:prstClr>
              </a:solidFill>
            </a:endParaRPr>
          </a:p>
        </p:txBody>
      </p:sp>
      <p:pic>
        <p:nvPicPr>
          <p:cNvPr id="6"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457700" y="3314700"/>
            <a:ext cx="228600" cy="228600"/>
          </a:xfrm>
          <a:prstGeom prst="rect">
            <a:avLst/>
          </a:prstGeom>
        </p:spPr>
      </p:pic>
    </p:spTree>
    <p:extLst>
      <p:ext uri="{BB962C8B-B14F-4D97-AF65-F5344CB8AC3E}">
        <p14:creationId xmlns:p14="http://schemas.microsoft.com/office/powerpoint/2010/main" val="80079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111" fill="hold"/>
                                        <p:tgtEl>
                                          <p:spTgt spid="6"/>
                                        </p:tgtEl>
                                      </p:cBhvr>
                                    </p:cmd>
                                  </p:childTnLst>
                                </p:cTn>
                              </p:par>
                            </p:childTnLst>
                          </p:cTn>
                        </p:par>
                      </p:childTnLst>
                    </p:cTn>
                  </p:par>
                </p:childTnLst>
              </p:cTn>
              <p:nextCondLst>
                <p:cond evt="onClick" delay="0">
                  <p:tgtEl>
                    <p:spTgt spid="6"/>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251520" y="655989"/>
            <a:ext cx="8568952" cy="1643074"/>
          </a:xfrm>
          <a:prstGeom prst="roundRect">
            <a:avLst/>
          </a:prstGeom>
          <a:solidFill>
            <a:schemeClr val="bg1"/>
          </a:solidFill>
          <a:ln>
            <a:solidFill>
              <a:schemeClr val="tx1"/>
            </a:solidFill>
          </a:ln>
        </p:spPr>
        <p:style>
          <a:lnRef idx="3">
            <a:schemeClr val="lt1"/>
          </a:lnRef>
          <a:fillRef idx="1">
            <a:schemeClr val="accent3"/>
          </a:fillRef>
          <a:effectRef idx="1">
            <a:schemeClr val="accent3"/>
          </a:effectRef>
          <a:fontRef idx="minor">
            <a:schemeClr val="lt1"/>
          </a:fontRef>
        </p:style>
        <p:txBody>
          <a:bodyPr lIns="135331" tIns="67666" rIns="135331" bIns="67666" rtlCol="0" anchor="ctr"/>
          <a:lstStyle/>
          <a:p>
            <a:pPr algn="ctr">
              <a:lnSpc>
                <a:spcPct val="200000"/>
              </a:lnSpc>
            </a:pPr>
            <a:r>
              <a:rPr lang="fr-FR" sz="2400"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Socle commun en 1</a:t>
            </a:r>
            <a:r>
              <a:rPr lang="fr-FR" sz="2400" b="1" baseline="30000"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ère</a:t>
            </a:r>
            <a:r>
              <a:rPr lang="fr-FR" sz="2400"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fr-FR"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Année </a:t>
            </a:r>
            <a:r>
              <a:rPr lang="fr-FR" sz="2400"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(Palier L1</a:t>
            </a:r>
            <a:r>
              <a:rPr lang="fr-FR"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2</a:t>
            </a:r>
            <a:r>
              <a:rPr lang="fr-FR" sz="2400" b="1" baseline="30000"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ème</a:t>
            </a:r>
            <a:r>
              <a:rPr lang="fr-FR"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Année (</a:t>
            </a:r>
            <a:r>
              <a:rPr lang="fr-FR" sz="2400"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L2)</a:t>
            </a:r>
          </a:p>
          <a:p>
            <a:pPr algn="ctr">
              <a:lnSpc>
                <a:spcPct val="200000"/>
              </a:lnSpc>
            </a:pPr>
            <a:r>
              <a:rPr lang="fr-FR"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Les différentes licences (11)  (5 Filières existantes au choix)</a:t>
            </a:r>
            <a:endParaRPr lang="fr-FR"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p:txBody>
      </p:sp>
      <p:grpSp>
        <p:nvGrpSpPr>
          <p:cNvPr id="3" name="Groupe 2"/>
          <p:cNvGrpSpPr/>
          <p:nvPr/>
        </p:nvGrpSpPr>
        <p:grpSpPr>
          <a:xfrm>
            <a:off x="122820" y="4487645"/>
            <a:ext cx="8815060" cy="1668747"/>
            <a:chOff x="84096" y="1599764"/>
            <a:chExt cx="8815060" cy="1668747"/>
          </a:xfrm>
          <a:solidFill>
            <a:schemeClr val="bg1"/>
          </a:solidFill>
        </p:grpSpPr>
        <p:sp>
          <p:nvSpPr>
            <p:cNvPr id="4" name="Rectangle à coins arrondis 3"/>
            <p:cNvSpPr/>
            <p:nvPr/>
          </p:nvSpPr>
          <p:spPr>
            <a:xfrm>
              <a:off x="84096" y="1599764"/>
              <a:ext cx="1656184" cy="1639347"/>
            </a:xfrm>
            <a:prstGeom prst="roundRect">
              <a:avLst/>
            </a:prstGeom>
            <a:grpFill/>
            <a:ln>
              <a:solidFill>
                <a:schemeClr val="tx1"/>
              </a:solidFill>
            </a:ln>
          </p:spPr>
          <p:style>
            <a:lnRef idx="3">
              <a:schemeClr val="lt1"/>
            </a:lnRef>
            <a:fillRef idx="1">
              <a:schemeClr val="accent3"/>
            </a:fillRef>
            <a:effectRef idx="1">
              <a:schemeClr val="accent3"/>
            </a:effectRef>
            <a:fontRef idx="minor">
              <a:schemeClr val="lt1"/>
            </a:fontRef>
          </p:style>
          <p:txBody>
            <a:bodyPr lIns="135331" tIns="67666" rIns="135331" bIns="67666" rtlCol="0" anchor="ctr"/>
            <a:lstStyle/>
            <a:p>
              <a:pPr algn="ctr"/>
              <a:r>
                <a:rPr lang="fr-FR" sz="1600" b="1" dirty="0" smtClean="0">
                  <a:ln w="1905"/>
                  <a:solidFill>
                    <a:srgbClr val="0000CC"/>
                  </a:solidFill>
                  <a:effectLst>
                    <a:innerShdw blurRad="69850" dist="43180" dir="5400000">
                      <a:srgbClr val="000000">
                        <a:alpha val="65000"/>
                      </a:srgbClr>
                    </a:innerShdw>
                  </a:effectLst>
                  <a:latin typeface="Times New Roman" pitchFamily="18" charset="0"/>
                  <a:cs typeface="Times New Roman" pitchFamily="18" charset="0"/>
                </a:rPr>
                <a:t>06 licences dans la Filière </a:t>
              </a:r>
              <a:r>
                <a:rPr lang="fr-FR" sz="1600"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Sciences</a:t>
              </a:r>
              <a:endParaRPr lang="fr-FR" sz="16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endParaRPr>
            </a:p>
            <a:p>
              <a:pPr algn="ctr"/>
              <a:r>
                <a:rPr lang="fr-FR" sz="16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fr-FR" sz="1600"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Biologiques (SB)</a:t>
              </a:r>
              <a:endParaRPr lang="fr-FR" sz="16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5" name="Rectangle à coins arrondis 4"/>
            <p:cNvSpPr/>
            <p:nvPr/>
          </p:nvSpPr>
          <p:spPr>
            <a:xfrm>
              <a:off x="1838708" y="1613988"/>
              <a:ext cx="1652168" cy="1617342"/>
            </a:xfrm>
            <a:prstGeom prst="roundRect">
              <a:avLst/>
            </a:prstGeom>
            <a:grpFill/>
            <a:ln>
              <a:solidFill>
                <a:schemeClr val="tx1"/>
              </a:solidFill>
            </a:ln>
          </p:spPr>
          <p:style>
            <a:lnRef idx="3">
              <a:schemeClr val="lt1"/>
            </a:lnRef>
            <a:fillRef idx="1">
              <a:schemeClr val="accent3"/>
            </a:fillRef>
            <a:effectRef idx="1">
              <a:schemeClr val="accent3"/>
            </a:effectRef>
            <a:fontRef idx="minor">
              <a:schemeClr val="lt1"/>
            </a:fontRef>
          </p:style>
          <p:txBody>
            <a:bodyPr lIns="135331" tIns="67666" rIns="135331" bIns="67666" rtlCol="0" anchor="ctr"/>
            <a:lstStyle/>
            <a:p>
              <a:pPr algn="ctr"/>
              <a:r>
                <a:rPr lang="fr-FR" sz="1400" b="1" dirty="0" smtClean="0">
                  <a:ln w="1905"/>
                  <a:solidFill>
                    <a:srgbClr val="0000CC"/>
                  </a:solidFill>
                  <a:effectLst>
                    <a:innerShdw blurRad="69850" dist="43180" dir="5400000">
                      <a:srgbClr val="000000">
                        <a:alpha val="65000"/>
                      </a:srgbClr>
                    </a:innerShdw>
                  </a:effectLst>
                  <a:latin typeface="Times New Roman" pitchFamily="18" charset="0"/>
                  <a:cs typeface="Times New Roman" pitchFamily="18" charset="0"/>
                </a:rPr>
                <a:t>01 licence dans la filière </a:t>
              </a:r>
              <a:r>
                <a:rPr lang="fr-FR" sz="1400"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Ecologie Environnement</a:t>
              </a:r>
            </a:p>
            <a:p>
              <a:pPr algn="ctr"/>
              <a:r>
                <a:rPr lang="fr-FR" sz="1400"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(EE)</a:t>
              </a:r>
              <a:endParaRPr lang="fr-FR" sz="1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6" name="Rectangle à coins arrondis 5"/>
            <p:cNvSpPr/>
            <p:nvPr/>
          </p:nvSpPr>
          <p:spPr>
            <a:xfrm>
              <a:off x="5327101" y="1625437"/>
              <a:ext cx="1622762" cy="1643074"/>
            </a:xfrm>
            <a:prstGeom prst="roundRect">
              <a:avLst/>
            </a:prstGeom>
            <a:grpFill/>
            <a:ln>
              <a:solidFill>
                <a:schemeClr val="tx1"/>
              </a:solidFill>
            </a:ln>
          </p:spPr>
          <p:style>
            <a:lnRef idx="3">
              <a:schemeClr val="lt1"/>
            </a:lnRef>
            <a:fillRef idx="1">
              <a:schemeClr val="accent3"/>
            </a:fillRef>
            <a:effectRef idx="1">
              <a:schemeClr val="accent3"/>
            </a:effectRef>
            <a:fontRef idx="minor">
              <a:schemeClr val="lt1"/>
            </a:fontRef>
          </p:style>
          <p:txBody>
            <a:bodyPr lIns="135331" tIns="67666" rIns="135331" bIns="67666" rtlCol="0" anchor="ctr"/>
            <a:lstStyle/>
            <a:p>
              <a:pPr algn="ctr"/>
              <a:r>
                <a:rPr lang="fr-FR" sz="1600" b="1" dirty="0" smtClean="0">
                  <a:ln w="1905"/>
                  <a:solidFill>
                    <a:srgbClr val="0000CC"/>
                  </a:solidFill>
                  <a:effectLst>
                    <a:innerShdw blurRad="69850" dist="43180" dir="5400000">
                      <a:srgbClr val="000000">
                        <a:alpha val="65000"/>
                      </a:srgbClr>
                    </a:innerShdw>
                  </a:effectLst>
                  <a:latin typeface="Times New Roman" pitchFamily="18" charset="0"/>
                  <a:cs typeface="Times New Roman" pitchFamily="18" charset="0"/>
                </a:rPr>
                <a:t>02 licences dans la filière </a:t>
              </a:r>
              <a:r>
                <a:rPr lang="fr-FR" sz="1600"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Sciences</a:t>
              </a:r>
              <a:endParaRPr lang="fr-FR" sz="16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endParaRPr>
            </a:p>
            <a:p>
              <a:pPr algn="ctr"/>
              <a:r>
                <a:rPr lang="fr-FR" sz="1600"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Alimentaires</a:t>
              </a:r>
            </a:p>
            <a:p>
              <a:pPr algn="ctr"/>
              <a:r>
                <a:rPr lang="fr-FR" sz="1600"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(SA)</a:t>
              </a:r>
              <a:endParaRPr lang="fr-FR" sz="16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7" name="Rectangle à coins arrondis 6"/>
            <p:cNvSpPr/>
            <p:nvPr/>
          </p:nvSpPr>
          <p:spPr>
            <a:xfrm>
              <a:off x="7074652" y="1613988"/>
              <a:ext cx="1824504" cy="1643074"/>
            </a:xfrm>
            <a:prstGeom prst="roundRect">
              <a:avLst/>
            </a:prstGeom>
            <a:grpFill/>
            <a:ln>
              <a:solidFill>
                <a:schemeClr val="tx1"/>
              </a:solidFill>
            </a:ln>
          </p:spPr>
          <p:style>
            <a:lnRef idx="3">
              <a:schemeClr val="lt1"/>
            </a:lnRef>
            <a:fillRef idx="1">
              <a:schemeClr val="accent3"/>
            </a:fillRef>
            <a:effectRef idx="1">
              <a:schemeClr val="accent3"/>
            </a:effectRef>
            <a:fontRef idx="minor">
              <a:schemeClr val="lt1"/>
            </a:fontRef>
          </p:style>
          <p:txBody>
            <a:bodyPr lIns="135331" tIns="67666" rIns="135331" bIns="67666" rtlCol="0" anchor="ctr"/>
            <a:lstStyle/>
            <a:p>
              <a:pPr algn="ctr">
                <a:tabLst>
                  <a:tab pos="808038" algn="l"/>
                </a:tabLst>
              </a:pPr>
              <a:r>
                <a:rPr lang="fr-FR" sz="1600" b="1" dirty="0" smtClean="0">
                  <a:ln w="1905"/>
                  <a:solidFill>
                    <a:srgbClr val="0000CC"/>
                  </a:solidFill>
                  <a:effectLst>
                    <a:innerShdw blurRad="69850" dist="43180" dir="5400000">
                      <a:srgbClr val="000000">
                        <a:alpha val="65000"/>
                      </a:srgbClr>
                    </a:innerShdw>
                  </a:effectLst>
                  <a:latin typeface="Times New Roman" pitchFamily="18" charset="0"/>
                  <a:cs typeface="Times New Roman" pitchFamily="18" charset="0"/>
                </a:rPr>
                <a:t>01 licence dans la filière </a:t>
              </a:r>
              <a:r>
                <a:rPr lang="fr-FR" sz="1600"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Biotechnologie</a:t>
              </a:r>
              <a:endParaRPr lang="fr-FR" sz="16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endParaRPr>
            </a:p>
          </p:txBody>
        </p:sp>
      </p:grpSp>
      <p:cxnSp>
        <p:nvCxnSpPr>
          <p:cNvPr id="9" name="Connecteur droit avec flèche 8"/>
          <p:cNvCxnSpPr>
            <a:stCxn id="2" idx="2"/>
            <a:endCxn id="4" idx="0"/>
          </p:cNvCxnSpPr>
          <p:nvPr/>
        </p:nvCxnSpPr>
        <p:spPr bwMode="auto">
          <a:xfrm flipH="1">
            <a:off x="950912" y="2299063"/>
            <a:ext cx="3585084" cy="2188582"/>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0" name="Connecteur droit avec flèche 9"/>
          <p:cNvCxnSpPr>
            <a:stCxn id="2" idx="2"/>
            <a:endCxn id="5" idx="0"/>
          </p:cNvCxnSpPr>
          <p:nvPr/>
        </p:nvCxnSpPr>
        <p:spPr bwMode="auto">
          <a:xfrm flipH="1">
            <a:off x="2703516" y="2299063"/>
            <a:ext cx="1832480" cy="2202806"/>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1" name="Connecteur droit avec flèche 10"/>
          <p:cNvCxnSpPr>
            <a:stCxn id="2" idx="2"/>
            <a:endCxn id="6" idx="0"/>
          </p:cNvCxnSpPr>
          <p:nvPr/>
        </p:nvCxnSpPr>
        <p:spPr bwMode="auto">
          <a:xfrm>
            <a:off x="4535996" y="2299063"/>
            <a:ext cx="1641210" cy="2214255"/>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2" name="Connecteur droit avec flèche 11"/>
          <p:cNvCxnSpPr>
            <a:cxnSpLocks/>
            <a:stCxn id="2" idx="2"/>
            <a:endCxn id="7" idx="0"/>
          </p:cNvCxnSpPr>
          <p:nvPr/>
        </p:nvCxnSpPr>
        <p:spPr bwMode="auto">
          <a:xfrm>
            <a:off x="4535996" y="2299063"/>
            <a:ext cx="3489632" cy="2202806"/>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3" name="Rectangle à coins arrondis 12"/>
          <p:cNvSpPr/>
          <p:nvPr/>
        </p:nvSpPr>
        <p:spPr>
          <a:xfrm>
            <a:off x="68814" y="2583148"/>
            <a:ext cx="3643339" cy="500065"/>
          </a:xfrm>
          <a:prstGeom prst="roundRect">
            <a:avLst/>
          </a:prstGeom>
          <a:solidFill>
            <a:schemeClr val="bg1"/>
          </a:solidFill>
          <a:ln w="3175">
            <a:solidFill>
              <a:schemeClr val="tx1"/>
            </a:solidFill>
          </a:ln>
        </p:spPr>
        <p:style>
          <a:lnRef idx="3">
            <a:schemeClr val="lt1"/>
          </a:lnRef>
          <a:fillRef idx="1">
            <a:schemeClr val="accent3"/>
          </a:fillRef>
          <a:effectRef idx="1">
            <a:schemeClr val="accent3"/>
          </a:effectRef>
          <a:fontRef idx="minor">
            <a:schemeClr val="lt1"/>
          </a:fontRef>
        </p:style>
        <p:txBody>
          <a:bodyPr lIns="135331" tIns="67666" rIns="135331" bIns="67666" rtlCol="0" anchor="ctr"/>
          <a:lstStyle/>
          <a:p>
            <a:pPr algn="ctr"/>
            <a:r>
              <a:rPr lang="fr-FR" sz="20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Fiche de vœux + Classement</a:t>
            </a:r>
          </a:p>
        </p:txBody>
      </p:sp>
      <p:sp>
        <p:nvSpPr>
          <p:cNvPr id="14" name="Flèche droite 13"/>
          <p:cNvSpPr/>
          <p:nvPr/>
        </p:nvSpPr>
        <p:spPr bwMode="auto">
          <a:xfrm>
            <a:off x="5749073" y="1263212"/>
            <a:ext cx="642942" cy="142876"/>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ndParaRPr>
          </a:p>
        </p:txBody>
      </p:sp>
      <p:sp>
        <p:nvSpPr>
          <p:cNvPr id="32" name="Rectangle à coins arrondis 31"/>
          <p:cNvSpPr/>
          <p:nvPr/>
        </p:nvSpPr>
        <p:spPr>
          <a:xfrm>
            <a:off x="3592237" y="4509650"/>
            <a:ext cx="1707906" cy="1617342"/>
          </a:xfrm>
          <a:prstGeom prst="roundRect">
            <a:avLst/>
          </a:prstGeom>
          <a:solidFill>
            <a:schemeClr val="bg1"/>
          </a:solidFill>
          <a:ln>
            <a:solidFill>
              <a:schemeClr val="tx1"/>
            </a:solidFill>
          </a:ln>
        </p:spPr>
        <p:style>
          <a:lnRef idx="3">
            <a:schemeClr val="lt1"/>
          </a:lnRef>
          <a:fillRef idx="1">
            <a:schemeClr val="accent3"/>
          </a:fillRef>
          <a:effectRef idx="1">
            <a:schemeClr val="accent3"/>
          </a:effectRef>
          <a:fontRef idx="minor">
            <a:schemeClr val="lt1"/>
          </a:fontRef>
        </p:style>
        <p:txBody>
          <a:bodyPr lIns="135331" tIns="67666" rIns="135331" bIns="67666" rtlCol="0" anchor="ctr"/>
          <a:lstStyle/>
          <a:p>
            <a:pPr algn="ctr"/>
            <a:r>
              <a:rPr lang="fr-FR" sz="1600" b="1" dirty="0" smtClean="0">
                <a:ln w="1905"/>
                <a:solidFill>
                  <a:srgbClr val="0000CC"/>
                </a:solidFill>
                <a:effectLst>
                  <a:innerShdw blurRad="69850" dist="43180" dir="5400000">
                    <a:srgbClr val="000000">
                      <a:alpha val="65000"/>
                    </a:srgbClr>
                  </a:innerShdw>
                </a:effectLst>
                <a:latin typeface="Times New Roman" pitchFamily="18" charset="0"/>
                <a:cs typeface="Times New Roman" pitchFamily="18" charset="0"/>
              </a:rPr>
              <a:t>01 licence dans </a:t>
            </a:r>
            <a:r>
              <a:rPr lang="fr-FR" sz="1600" b="1" dirty="0">
                <a:ln w="1905"/>
                <a:solidFill>
                  <a:srgbClr val="0000CC"/>
                </a:solidFill>
                <a:effectLst>
                  <a:innerShdw blurRad="69850" dist="43180" dir="5400000">
                    <a:srgbClr val="000000">
                      <a:alpha val="65000"/>
                    </a:srgbClr>
                  </a:innerShdw>
                </a:effectLst>
                <a:latin typeface="Times New Roman" pitchFamily="18" charset="0"/>
                <a:cs typeface="Times New Roman" pitchFamily="18" charset="0"/>
              </a:rPr>
              <a:t>la Filière </a:t>
            </a:r>
            <a:r>
              <a:rPr lang="fr-FR" sz="1600"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Hydrobiologie Marine et Continentale (HBMC)</a:t>
            </a:r>
            <a:endParaRPr lang="fr-FR" sz="16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endParaRPr>
          </a:p>
        </p:txBody>
      </p:sp>
      <p:cxnSp>
        <p:nvCxnSpPr>
          <p:cNvPr id="49" name="Connecteur droit avec flèche 48"/>
          <p:cNvCxnSpPr>
            <a:stCxn id="2" idx="2"/>
          </p:cNvCxnSpPr>
          <p:nvPr/>
        </p:nvCxnSpPr>
        <p:spPr bwMode="auto">
          <a:xfrm>
            <a:off x="4535996" y="2299063"/>
            <a:ext cx="193756" cy="2191424"/>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pic>
        <p:nvPicPr>
          <p:cNvPr id="16" name="Picture 3"/>
          <p:cNvPicPr>
            <a:picLocks noChangeAspect="1" noChangeArrowheads="1"/>
          </p:cNvPicPr>
          <p:nvPr/>
        </p:nvPicPr>
        <p:blipFill>
          <a:blip r:embed="rId2"/>
          <a:srcRect/>
          <a:stretch>
            <a:fillRect/>
          </a:stretch>
        </p:blipFill>
        <p:spPr bwMode="auto">
          <a:xfrm>
            <a:off x="4210722" y="2353215"/>
            <a:ext cx="4321718" cy="1709948"/>
          </a:xfrm>
          <a:prstGeom prst="ellipse">
            <a:avLst/>
          </a:prstGeom>
          <a:noFill/>
          <a:ln w="9525">
            <a:noFill/>
            <a:miter lim="800000"/>
            <a:headEnd/>
            <a:tailEnd/>
          </a:ln>
          <a:effectLst/>
        </p:spPr>
      </p:pic>
    </p:spTree>
    <p:extLst>
      <p:ext uri="{BB962C8B-B14F-4D97-AF65-F5344CB8AC3E}">
        <p14:creationId xmlns:p14="http://schemas.microsoft.com/office/powerpoint/2010/main" val="223465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392393" y="548325"/>
            <a:ext cx="6429420" cy="1643074"/>
          </a:xfrm>
          <a:prstGeom prst="roundRect">
            <a:avLst/>
          </a:prstGeom>
          <a:solidFill>
            <a:schemeClr val="bg1"/>
          </a:solidFill>
          <a:ln>
            <a:solidFill>
              <a:schemeClr val="tx1"/>
            </a:solidFill>
          </a:ln>
        </p:spPr>
        <p:style>
          <a:lnRef idx="3">
            <a:schemeClr val="lt1"/>
          </a:lnRef>
          <a:fillRef idx="1">
            <a:schemeClr val="accent3"/>
          </a:fillRef>
          <a:effectRef idx="1">
            <a:schemeClr val="accent3"/>
          </a:effectRef>
          <a:fontRef idx="minor">
            <a:schemeClr val="lt1"/>
          </a:fontRef>
        </p:style>
        <p:txBody>
          <a:bodyPr lIns="135331" tIns="67666" rIns="135331" bIns="67666" rtlCol="0" anchor="ctr"/>
          <a:lstStyle/>
          <a:p>
            <a:pPr algn="ctr">
              <a:lnSpc>
                <a:spcPct val="200000"/>
              </a:lnSpc>
            </a:pPr>
            <a:r>
              <a:rPr lang="fr-FR" sz="28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L</a:t>
            </a:r>
            <a:r>
              <a:rPr lang="fr-FR" sz="2800"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2</a:t>
            </a:r>
            <a:r>
              <a:rPr lang="fr-FR" sz="2800" b="1" baseline="30000"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ème</a:t>
            </a:r>
            <a:r>
              <a:rPr lang="fr-FR" sz="2800"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fr-FR" sz="28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Année (L2) + </a:t>
            </a:r>
            <a:r>
              <a:rPr lang="fr-FR" sz="2800"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3</a:t>
            </a:r>
            <a:r>
              <a:rPr lang="fr-FR" sz="2800" b="1" baseline="30000"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ème</a:t>
            </a:r>
            <a:r>
              <a:rPr lang="fr-FR" sz="2800"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fr-FR" sz="28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Année (L3)</a:t>
            </a:r>
          </a:p>
          <a:p>
            <a:pPr algn="ctr">
              <a:lnSpc>
                <a:spcPct val="200000"/>
              </a:lnSpc>
            </a:pPr>
            <a:r>
              <a:rPr lang="fr-FR" sz="24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Spécialités de licence de la Filière SB</a:t>
            </a:r>
            <a:endParaRPr lang="fr-FR" sz="2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4" name="Rectangle à coins arrondis 3"/>
          <p:cNvSpPr/>
          <p:nvPr/>
        </p:nvSpPr>
        <p:spPr>
          <a:xfrm>
            <a:off x="120238" y="4416000"/>
            <a:ext cx="1285884" cy="1451914"/>
          </a:xfrm>
          <a:prstGeom prst="roundRect">
            <a:avLst/>
          </a:prstGeom>
          <a:solidFill>
            <a:schemeClr val="bg1"/>
          </a:solidFill>
          <a:ln>
            <a:solidFill>
              <a:schemeClr val="tx1"/>
            </a:solidFill>
          </a:ln>
        </p:spPr>
        <p:style>
          <a:lnRef idx="3">
            <a:schemeClr val="lt1"/>
          </a:lnRef>
          <a:fillRef idx="1">
            <a:schemeClr val="accent3"/>
          </a:fillRef>
          <a:effectRef idx="1">
            <a:schemeClr val="accent3"/>
          </a:effectRef>
          <a:fontRef idx="minor">
            <a:schemeClr val="lt1"/>
          </a:fontRef>
        </p:style>
        <p:txBody>
          <a:bodyPr lIns="135331" tIns="67666" rIns="135331" bIns="67666" rtlCol="0" anchor="ctr"/>
          <a:lstStyle/>
          <a:p>
            <a:pPr algn="ctr"/>
            <a:endParaRPr lang="fr-FR" sz="1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5" name="Rectangle à coins arrondis 4"/>
          <p:cNvSpPr/>
          <p:nvPr/>
        </p:nvSpPr>
        <p:spPr>
          <a:xfrm>
            <a:off x="1620643" y="4429132"/>
            <a:ext cx="1119108" cy="1451914"/>
          </a:xfrm>
          <a:prstGeom prst="roundRect">
            <a:avLst/>
          </a:prstGeom>
          <a:solidFill>
            <a:schemeClr val="bg1"/>
          </a:solidFill>
          <a:ln>
            <a:solidFill>
              <a:schemeClr val="tx1"/>
            </a:solidFill>
          </a:ln>
        </p:spPr>
        <p:style>
          <a:lnRef idx="3">
            <a:schemeClr val="lt1"/>
          </a:lnRef>
          <a:fillRef idx="1">
            <a:schemeClr val="accent3"/>
          </a:fillRef>
          <a:effectRef idx="1">
            <a:schemeClr val="accent3"/>
          </a:effectRef>
          <a:fontRef idx="minor">
            <a:schemeClr val="lt1"/>
          </a:fontRef>
        </p:style>
        <p:txBody>
          <a:bodyPr lIns="135331" tIns="67666" rIns="135331" bIns="67666" rtlCol="0" anchor="ctr"/>
          <a:lstStyle/>
          <a:p>
            <a:pPr algn="ctr"/>
            <a:endParaRPr lang="fr-FR" sz="1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6" name="Rectangle à coins arrondis 5"/>
          <p:cNvSpPr/>
          <p:nvPr/>
        </p:nvSpPr>
        <p:spPr>
          <a:xfrm>
            <a:off x="3143240" y="4452286"/>
            <a:ext cx="1214446" cy="1428760"/>
          </a:xfrm>
          <a:prstGeom prst="roundRect">
            <a:avLst/>
          </a:prstGeom>
          <a:solidFill>
            <a:schemeClr val="bg1"/>
          </a:solidFill>
          <a:ln>
            <a:solidFill>
              <a:schemeClr val="tx1"/>
            </a:solidFill>
          </a:ln>
        </p:spPr>
        <p:style>
          <a:lnRef idx="3">
            <a:schemeClr val="lt1"/>
          </a:lnRef>
          <a:fillRef idx="1">
            <a:schemeClr val="accent3"/>
          </a:fillRef>
          <a:effectRef idx="1">
            <a:schemeClr val="accent3"/>
          </a:effectRef>
          <a:fontRef idx="minor">
            <a:schemeClr val="lt1"/>
          </a:fontRef>
        </p:style>
        <p:txBody>
          <a:bodyPr lIns="135331" tIns="67666" rIns="135331" bIns="67666" rtlCol="0" anchor="ctr"/>
          <a:lstStyle/>
          <a:p>
            <a:pPr algn="ctr"/>
            <a:endParaRPr lang="fr-FR" sz="1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7" name="Rectangle à coins arrondis 6"/>
          <p:cNvSpPr/>
          <p:nvPr/>
        </p:nvSpPr>
        <p:spPr>
          <a:xfrm>
            <a:off x="4572000" y="4452286"/>
            <a:ext cx="1214446" cy="1428760"/>
          </a:xfrm>
          <a:prstGeom prst="roundRect">
            <a:avLst/>
          </a:prstGeom>
          <a:solidFill>
            <a:schemeClr val="bg1"/>
          </a:solidFill>
          <a:ln>
            <a:solidFill>
              <a:schemeClr val="tx1"/>
            </a:solidFill>
          </a:ln>
        </p:spPr>
        <p:style>
          <a:lnRef idx="3">
            <a:schemeClr val="lt1"/>
          </a:lnRef>
          <a:fillRef idx="1">
            <a:schemeClr val="accent3"/>
          </a:fillRef>
          <a:effectRef idx="1">
            <a:schemeClr val="accent3"/>
          </a:effectRef>
          <a:fontRef idx="minor">
            <a:schemeClr val="lt1"/>
          </a:fontRef>
        </p:style>
        <p:txBody>
          <a:bodyPr lIns="135331" tIns="67666" rIns="135331" bIns="67666" rtlCol="0" anchor="ctr"/>
          <a:lstStyle/>
          <a:p>
            <a:pPr algn="ctr">
              <a:tabLst>
                <a:tab pos="808038" algn="l"/>
              </a:tabLst>
            </a:pPr>
            <a:endParaRPr lang="fr-FR" sz="1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endParaRPr>
          </a:p>
        </p:txBody>
      </p:sp>
      <p:cxnSp>
        <p:nvCxnSpPr>
          <p:cNvPr id="9" name="Connecteur droit avec flèche 8"/>
          <p:cNvCxnSpPr>
            <a:stCxn id="2" idx="2"/>
            <a:endCxn id="4" idx="0"/>
          </p:cNvCxnSpPr>
          <p:nvPr/>
        </p:nvCxnSpPr>
        <p:spPr bwMode="auto">
          <a:xfrm flipH="1">
            <a:off x="763180" y="2191399"/>
            <a:ext cx="3843923" cy="2224601"/>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0" name="Connecteur droit avec flèche 9"/>
          <p:cNvCxnSpPr>
            <a:stCxn id="2" idx="2"/>
            <a:endCxn id="5" idx="0"/>
          </p:cNvCxnSpPr>
          <p:nvPr/>
        </p:nvCxnSpPr>
        <p:spPr bwMode="auto">
          <a:xfrm flipH="1">
            <a:off x="2180197" y="2191399"/>
            <a:ext cx="2426906" cy="2237733"/>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1" name="Connecteur droit avec flèche 10"/>
          <p:cNvCxnSpPr>
            <a:stCxn id="2" idx="2"/>
            <a:endCxn id="6" idx="0"/>
          </p:cNvCxnSpPr>
          <p:nvPr/>
        </p:nvCxnSpPr>
        <p:spPr bwMode="auto">
          <a:xfrm flipH="1">
            <a:off x="3750463" y="2191399"/>
            <a:ext cx="856640" cy="2260887"/>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2" name="Connecteur droit avec flèche 11"/>
          <p:cNvCxnSpPr>
            <a:stCxn id="2" idx="2"/>
            <a:endCxn id="7" idx="0"/>
          </p:cNvCxnSpPr>
          <p:nvPr/>
        </p:nvCxnSpPr>
        <p:spPr bwMode="auto">
          <a:xfrm>
            <a:off x="4607103" y="2191399"/>
            <a:ext cx="572120" cy="2260887"/>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9" name="Rectangle à coins arrondis 18"/>
          <p:cNvSpPr/>
          <p:nvPr/>
        </p:nvSpPr>
        <p:spPr>
          <a:xfrm>
            <a:off x="7500958" y="4429132"/>
            <a:ext cx="1571636" cy="1451914"/>
          </a:xfrm>
          <a:prstGeom prst="roundRect">
            <a:avLst/>
          </a:prstGeom>
          <a:solidFill>
            <a:schemeClr val="bg1"/>
          </a:solidFill>
          <a:ln>
            <a:solidFill>
              <a:schemeClr val="tx1"/>
            </a:solidFill>
          </a:ln>
        </p:spPr>
        <p:style>
          <a:lnRef idx="3">
            <a:schemeClr val="lt1"/>
          </a:lnRef>
          <a:fillRef idx="1">
            <a:schemeClr val="accent3"/>
          </a:fillRef>
          <a:effectRef idx="1">
            <a:schemeClr val="accent3"/>
          </a:effectRef>
          <a:fontRef idx="minor">
            <a:schemeClr val="lt1"/>
          </a:fontRef>
        </p:style>
        <p:txBody>
          <a:bodyPr lIns="135331" tIns="67666" rIns="135331" bIns="67666" rtlCol="0" anchor="ctr"/>
          <a:lstStyle/>
          <a:p>
            <a:pPr algn="ctr">
              <a:tabLst>
                <a:tab pos="808038" algn="l"/>
              </a:tabLst>
            </a:pPr>
            <a:endParaRPr lang="fr-FR" sz="1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20" name="Rectangle à coins arrondis 19"/>
          <p:cNvSpPr/>
          <p:nvPr/>
        </p:nvSpPr>
        <p:spPr>
          <a:xfrm>
            <a:off x="5911107" y="4416000"/>
            <a:ext cx="1401562" cy="1451914"/>
          </a:xfrm>
          <a:prstGeom prst="roundRect">
            <a:avLst/>
          </a:prstGeom>
          <a:solidFill>
            <a:schemeClr val="bg1"/>
          </a:solidFill>
          <a:ln>
            <a:solidFill>
              <a:schemeClr val="tx1"/>
            </a:solidFill>
          </a:ln>
        </p:spPr>
        <p:style>
          <a:lnRef idx="3">
            <a:schemeClr val="lt1"/>
          </a:lnRef>
          <a:fillRef idx="1">
            <a:schemeClr val="accent3"/>
          </a:fillRef>
          <a:effectRef idx="1">
            <a:schemeClr val="accent3"/>
          </a:effectRef>
          <a:fontRef idx="minor">
            <a:schemeClr val="lt1"/>
          </a:fontRef>
        </p:style>
        <p:txBody>
          <a:bodyPr lIns="135331" tIns="67666" rIns="135331" bIns="67666" rtlCol="0" anchor="ctr"/>
          <a:lstStyle/>
          <a:p>
            <a:pPr algn="ctr">
              <a:tabLst>
                <a:tab pos="808038" algn="l"/>
              </a:tabLst>
            </a:pPr>
            <a:endParaRPr lang="fr-FR" sz="1400" b="1" dirty="0">
              <a:solidFill>
                <a:schemeClr val="tx1"/>
              </a:solidFill>
              <a:latin typeface="Times New Roman" pitchFamily="18" charset="0"/>
              <a:cs typeface="Times New Roman" pitchFamily="18" charset="0"/>
            </a:endParaRPr>
          </a:p>
        </p:txBody>
      </p:sp>
      <p:sp>
        <p:nvSpPr>
          <p:cNvPr id="43" name="ZoneTexte 42"/>
          <p:cNvSpPr txBox="1"/>
          <p:nvPr/>
        </p:nvSpPr>
        <p:spPr>
          <a:xfrm>
            <a:off x="7439328" y="5138050"/>
            <a:ext cx="1656637" cy="338554"/>
          </a:xfrm>
          <a:prstGeom prst="rect">
            <a:avLst/>
          </a:prstGeom>
          <a:noFill/>
        </p:spPr>
        <p:txBody>
          <a:bodyPr wrap="square" rtlCol="0">
            <a:spAutoFit/>
          </a:bodyPr>
          <a:lstStyle/>
          <a:p>
            <a:pPr algn="ctr"/>
            <a:r>
              <a:rPr lang="fr-FR" sz="1600" b="1" dirty="0" smtClean="0">
                <a:latin typeface="Times New Roman" pitchFamily="18" charset="0"/>
                <a:cs typeface="Times New Roman" pitchFamily="18" charset="0"/>
              </a:rPr>
              <a:t>Microbiologie </a:t>
            </a:r>
          </a:p>
        </p:txBody>
      </p:sp>
      <p:sp>
        <p:nvSpPr>
          <p:cNvPr id="44" name="ZoneTexte 43"/>
          <p:cNvSpPr txBox="1"/>
          <p:nvPr/>
        </p:nvSpPr>
        <p:spPr>
          <a:xfrm>
            <a:off x="5823267" y="4923214"/>
            <a:ext cx="1571636" cy="830997"/>
          </a:xfrm>
          <a:prstGeom prst="rect">
            <a:avLst/>
          </a:prstGeom>
          <a:noFill/>
        </p:spPr>
        <p:txBody>
          <a:bodyPr wrap="square" rtlCol="0">
            <a:spAutoFit/>
          </a:bodyPr>
          <a:lstStyle/>
          <a:p>
            <a:pPr algn="ctr">
              <a:tabLst>
                <a:tab pos="808038" algn="l"/>
              </a:tabLst>
            </a:pPr>
            <a:r>
              <a:rPr lang="fr-FR" sz="1600" b="1" dirty="0">
                <a:latin typeface="Times New Roman" pitchFamily="18" charset="0"/>
                <a:cs typeface="Times New Roman" pitchFamily="18" charset="0"/>
              </a:rPr>
              <a:t>Biologie et physiologie </a:t>
            </a:r>
            <a:r>
              <a:rPr lang="fr-FR" sz="1600" b="1" dirty="0" smtClean="0">
                <a:latin typeface="Times New Roman" pitchFamily="18" charset="0"/>
                <a:cs typeface="Times New Roman" pitchFamily="18" charset="0"/>
              </a:rPr>
              <a:t>animale</a:t>
            </a:r>
            <a:endParaRPr lang="fr-FR" sz="1600" b="1" dirty="0">
              <a:ln w="1905"/>
              <a:effectLst>
                <a:innerShdw blurRad="69850" dist="43180" dir="5400000">
                  <a:srgbClr val="000000">
                    <a:alpha val="65000"/>
                  </a:srgbClr>
                </a:innerShdw>
              </a:effectLst>
              <a:latin typeface="Times New Roman" pitchFamily="18" charset="0"/>
              <a:cs typeface="Times New Roman" pitchFamily="18" charset="0"/>
            </a:endParaRPr>
          </a:p>
        </p:txBody>
      </p:sp>
      <p:sp>
        <p:nvSpPr>
          <p:cNvPr id="45" name="ZoneTexte 44"/>
          <p:cNvSpPr txBox="1"/>
          <p:nvPr/>
        </p:nvSpPr>
        <p:spPr>
          <a:xfrm>
            <a:off x="4417664" y="4931186"/>
            <a:ext cx="1571636" cy="830997"/>
          </a:xfrm>
          <a:prstGeom prst="rect">
            <a:avLst/>
          </a:prstGeom>
          <a:noFill/>
        </p:spPr>
        <p:txBody>
          <a:bodyPr wrap="square" rtlCol="0">
            <a:spAutoFit/>
          </a:bodyPr>
          <a:lstStyle/>
          <a:p>
            <a:pPr algn="ctr">
              <a:tabLst>
                <a:tab pos="808038" algn="l"/>
              </a:tabLst>
            </a:pPr>
            <a:r>
              <a:rPr lang="fr-FR" sz="1600" b="1" dirty="0">
                <a:solidFill>
                  <a:schemeClr val="tx1"/>
                </a:solidFill>
                <a:latin typeface="Times New Roman" pitchFamily="18" charset="0"/>
                <a:cs typeface="Times New Roman" pitchFamily="18" charset="0"/>
              </a:rPr>
              <a:t>Biologie et physiologie végétale</a:t>
            </a:r>
            <a:endParaRPr lang="fr-FR" sz="16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46" name="ZoneTexte 45"/>
          <p:cNvSpPr txBox="1"/>
          <p:nvPr/>
        </p:nvSpPr>
        <p:spPr>
          <a:xfrm>
            <a:off x="2978152" y="5002348"/>
            <a:ext cx="1571636" cy="338554"/>
          </a:xfrm>
          <a:prstGeom prst="rect">
            <a:avLst/>
          </a:prstGeom>
          <a:noFill/>
        </p:spPr>
        <p:txBody>
          <a:bodyPr wrap="square" rtlCol="0">
            <a:spAutoFit/>
          </a:bodyPr>
          <a:lstStyle/>
          <a:p>
            <a:pPr algn="ctr">
              <a:tabLst>
                <a:tab pos="808038" algn="l"/>
              </a:tabLst>
            </a:pPr>
            <a:r>
              <a:rPr lang="fr-FR" sz="1600" b="1" dirty="0">
                <a:latin typeface="Times New Roman" pitchFamily="18" charset="0"/>
                <a:cs typeface="Times New Roman" pitchFamily="18" charset="0"/>
              </a:rPr>
              <a:t>Toxicologie</a:t>
            </a:r>
            <a:endParaRPr lang="fr-FR" sz="1600" b="1" dirty="0">
              <a:ln w="1905"/>
              <a:effectLst>
                <a:innerShdw blurRad="69850" dist="43180" dir="5400000">
                  <a:srgbClr val="000000">
                    <a:alpha val="65000"/>
                  </a:srgbClr>
                </a:innerShdw>
              </a:effectLst>
              <a:latin typeface="Times New Roman" pitchFamily="18" charset="0"/>
              <a:cs typeface="Times New Roman" pitchFamily="18" charset="0"/>
            </a:endParaRPr>
          </a:p>
        </p:txBody>
      </p:sp>
      <p:sp>
        <p:nvSpPr>
          <p:cNvPr id="47" name="ZoneTexte 46"/>
          <p:cNvSpPr txBox="1"/>
          <p:nvPr/>
        </p:nvSpPr>
        <p:spPr>
          <a:xfrm>
            <a:off x="1571604" y="4931186"/>
            <a:ext cx="1214446" cy="338554"/>
          </a:xfrm>
          <a:prstGeom prst="rect">
            <a:avLst/>
          </a:prstGeom>
          <a:noFill/>
        </p:spPr>
        <p:txBody>
          <a:bodyPr wrap="square" rtlCol="0">
            <a:spAutoFit/>
          </a:bodyPr>
          <a:lstStyle/>
          <a:p>
            <a:pPr algn="ctr"/>
            <a:r>
              <a:rPr lang="fr-FR" sz="1600" b="1" dirty="0">
                <a:solidFill>
                  <a:schemeClr val="tx1"/>
                </a:solidFill>
                <a:latin typeface="Times New Roman" pitchFamily="18" charset="0"/>
                <a:cs typeface="Times New Roman" pitchFamily="18" charset="0"/>
              </a:rPr>
              <a:t>Biochimie</a:t>
            </a:r>
            <a:endParaRPr lang="fr-FR" sz="16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48" name="ZoneTexte 47"/>
          <p:cNvSpPr txBox="1"/>
          <p:nvPr/>
        </p:nvSpPr>
        <p:spPr>
          <a:xfrm>
            <a:off x="-20610" y="5022554"/>
            <a:ext cx="1571636" cy="338554"/>
          </a:xfrm>
          <a:prstGeom prst="rect">
            <a:avLst/>
          </a:prstGeom>
          <a:noFill/>
        </p:spPr>
        <p:txBody>
          <a:bodyPr wrap="square" rtlCol="0">
            <a:spAutoFit/>
          </a:bodyPr>
          <a:lstStyle/>
          <a:p>
            <a:pPr algn="ctr"/>
            <a:r>
              <a:rPr lang="fr-FR" sz="1600" b="1" dirty="0" smtClean="0">
                <a:solidFill>
                  <a:schemeClr val="tx1"/>
                </a:solidFill>
                <a:latin typeface="Times New Roman" pitchFamily="18" charset="0"/>
                <a:cs typeface="Times New Roman" pitchFamily="18" charset="0"/>
              </a:rPr>
              <a:t>Génétique</a:t>
            </a:r>
            <a:endParaRPr lang="fr-FR" sz="16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endParaRPr>
          </a:p>
        </p:txBody>
      </p:sp>
      <p:cxnSp>
        <p:nvCxnSpPr>
          <p:cNvPr id="49" name="Connecteur droit avec flèche 48"/>
          <p:cNvCxnSpPr>
            <a:stCxn id="2" idx="2"/>
            <a:endCxn id="20" idx="0"/>
          </p:cNvCxnSpPr>
          <p:nvPr/>
        </p:nvCxnSpPr>
        <p:spPr bwMode="auto">
          <a:xfrm>
            <a:off x="4607103" y="2191399"/>
            <a:ext cx="2004785" cy="2224601"/>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52" name="Connecteur droit avec flèche 51"/>
          <p:cNvCxnSpPr>
            <a:stCxn id="2" idx="2"/>
            <a:endCxn id="19" idx="0"/>
          </p:cNvCxnSpPr>
          <p:nvPr/>
        </p:nvCxnSpPr>
        <p:spPr bwMode="auto">
          <a:xfrm>
            <a:off x="4607103" y="2191399"/>
            <a:ext cx="3679673" cy="2237733"/>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3" name="Rectangle à coins arrondis 12"/>
          <p:cNvSpPr/>
          <p:nvPr/>
        </p:nvSpPr>
        <p:spPr>
          <a:xfrm>
            <a:off x="2801600" y="3071810"/>
            <a:ext cx="3761077" cy="500065"/>
          </a:xfrm>
          <a:prstGeom prst="roundRect">
            <a:avLst/>
          </a:prstGeom>
          <a:solidFill>
            <a:schemeClr val="bg1"/>
          </a:solidFill>
          <a:ln w="3175">
            <a:solidFill>
              <a:schemeClr val="tx1"/>
            </a:solidFill>
          </a:ln>
        </p:spPr>
        <p:style>
          <a:lnRef idx="3">
            <a:schemeClr val="lt1"/>
          </a:lnRef>
          <a:fillRef idx="1">
            <a:schemeClr val="accent3"/>
          </a:fillRef>
          <a:effectRef idx="1">
            <a:schemeClr val="accent3"/>
          </a:effectRef>
          <a:fontRef idx="minor">
            <a:schemeClr val="lt1"/>
          </a:fontRef>
        </p:style>
        <p:txBody>
          <a:bodyPr lIns="135331" tIns="67666" rIns="135331" bIns="67666" rtlCol="0" anchor="ctr"/>
          <a:lstStyle/>
          <a:p>
            <a:pPr algn="ctr"/>
            <a:r>
              <a:rPr lang="fr-FR" sz="20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Fiche de vœux + Classement</a:t>
            </a:r>
          </a:p>
        </p:txBody>
      </p:sp>
      <p:sp>
        <p:nvSpPr>
          <p:cNvPr id="55" name="Rectangle 54"/>
          <p:cNvSpPr/>
          <p:nvPr/>
        </p:nvSpPr>
        <p:spPr>
          <a:xfrm>
            <a:off x="319248" y="4591258"/>
            <a:ext cx="854721" cy="369332"/>
          </a:xfrm>
          <a:prstGeom prst="rect">
            <a:avLst/>
          </a:prstGeom>
        </p:spPr>
        <p:txBody>
          <a:bodyPr wrap="none">
            <a:spAutoFit/>
          </a:bodyPr>
          <a:lstStyle/>
          <a:p>
            <a:r>
              <a:rPr lang="fr-FR"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L2+L3</a:t>
            </a:r>
            <a:endParaRPr lang="fr-FR" dirty="0"/>
          </a:p>
        </p:txBody>
      </p:sp>
      <p:sp>
        <p:nvSpPr>
          <p:cNvPr id="56" name="Rectangle 55"/>
          <p:cNvSpPr/>
          <p:nvPr/>
        </p:nvSpPr>
        <p:spPr>
          <a:xfrm>
            <a:off x="1720131" y="4574986"/>
            <a:ext cx="854721" cy="369332"/>
          </a:xfrm>
          <a:prstGeom prst="rect">
            <a:avLst/>
          </a:prstGeom>
        </p:spPr>
        <p:txBody>
          <a:bodyPr wrap="none">
            <a:spAutoFit/>
          </a:bodyPr>
          <a:lstStyle/>
          <a:p>
            <a:r>
              <a:rPr lang="fr-FR"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L2+L3</a:t>
            </a:r>
            <a:endParaRPr lang="fr-FR" dirty="0"/>
          </a:p>
        </p:txBody>
      </p:sp>
      <p:sp>
        <p:nvSpPr>
          <p:cNvPr id="57" name="Rectangle 56"/>
          <p:cNvSpPr/>
          <p:nvPr/>
        </p:nvSpPr>
        <p:spPr>
          <a:xfrm>
            <a:off x="3318494" y="4511582"/>
            <a:ext cx="854721" cy="369332"/>
          </a:xfrm>
          <a:prstGeom prst="rect">
            <a:avLst/>
          </a:prstGeom>
        </p:spPr>
        <p:txBody>
          <a:bodyPr wrap="none">
            <a:spAutoFit/>
          </a:bodyPr>
          <a:lstStyle/>
          <a:p>
            <a:r>
              <a:rPr lang="fr-FR"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L2+L3</a:t>
            </a:r>
            <a:endParaRPr lang="fr-FR" dirty="0"/>
          </a:p>
        </p:txBody>
      </p:sp>
      <p:sp>
        <p:nvSpPr>
          <p:cNvPr id="58" name="Rectangle 57"/>
          <p:cNvSpPr/>
          <p:nvPr/>
        </p:nvSpPr>
        <p:spPr>
          <a:xfrm>
            <a:off x="4664056" y="4477467"/>
            <a:ext cx="1244648" cy="369332"/>
          </a:xfrm>
          <a:prstGeom prst="rect">
            <a:avLst/>
          </a:prstGeom>
        </p:spPr>
        <p:txBody>
          <a:bodyPr wrap="square">
            <a:spAutoFit/>
          </a:bodyPr>
          <a:lstStyle/>
          <a:p>
            <a:r>
              <a:rPr lang="fr-FR"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L2+L3</a:t>
            </a:r>
            <a:endParaRPr lang="fr-FR" dirty="0"/>
          </a:p>
        </p:txBody>
      </p:sp>
      <p:sp>
        <p:nvSpPr>
          <p:cNvPr id="59" name="Rectangle 58"/>
          <p:cNvSpPr/>
          <p:nvPr/>
        </p:nvSpPr>
        <p:spPr>
          <a:xfrm>
            <a:off x="6081295" y="4514755"/>
            <a:ext cx="854721" cy="369332"/>
          </a:xfrm>
          <a:prstGeom prst="rect">
            <a:avLst/>
          </a:prstGeom>
        </p:spPr>
        <p:txBody>
          <a:bodyPr wrap="none">
            <a:spAutoFit/>
          </a:bodyPr>
          <a:lstStyle/>
          <a:p>
            <a:r>
              <a:rPr lang="fr-FR" b="1" dirty="0" smtClean="0">
                <a:ln w="1905"/>
                <a:effectLst>
                  <a:innerShdw blurRad="69850" dist="43180" dir="5400000">
                    <a:srgbClr val="000000">
                      <a:alpha val="65000"/>
                    </a:srgbClr>
                  </a:innerShdw>
                </a:effectLst>
                <a:latin typeface="Times New Roman" pitchFamily="18" charset="0"/>
                <a:cs typeface="Times New Roman" pitchFamily="18" charset="0"/>
              </a:rPr>
              <a:t>L2+</a:t>
            </a:r>
            <a:r>
              <a:rPr lang="fr-FR"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L3</a:t>
            </a:r>
            <a:endParaRPr lang="fr-FR" dirty="0"/>
          </a:p>
        </p:txBody>
      </p:sp>
      <p:sp>
        <p:nvSpPr>
          <p:cNvPr id="60" name="Rectangle 59"/>
          <p:cNvSpPr/>
          <p:nvPr/>
        </p:nvSpPr>
        <p:spPr>
          <a:xfrm>
            <a:off x="7799216" y="4611981"/>
            <a:ext cx="854721" cy="369332"/>
          </a:xfrm>
          <a:prstGeom prst="rect">
            <a:avLst/>
          </a:prstGeom>
        </p:spPr>
        <p:txBody>
          <a:bodyPr wrap="none">
            <a:spAutoFit/>
          </a:bodyPr>
          <a:lstStyle/>
          <a:p>
            <a:r>
              <a:rPr lang="fr-FR"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L2+L3</a:t>
            </a:r>
            <a:endParaRPr lang="fr-FR" dirty="0"/>
          </a:p>
        </p:txBody>
      </p:sp>
      <p:sp>
        <p:nvSpPr>
          <p:cNvPr id="1026" name="Text Box 2"/>
          <p:cNvSpPr txBox="1">
            <a:spLocks noChangeArrowheads="1"/>
          </p:cNvSpPr>
          <p:nvPr/>
        </p:nvSpPr>
        <p:spPr bwMode="auto">
          <a:xfrm>
            <a:off x="139732" y="5991842"/>
            <a:ext cx="1250952" cy="22393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fr-FR" sz="1200" b="1" dirty="0">
                <a:latin typeface="Calibri" pitchFamily="34" charset="0"/>
                <a:cs typeface="Arial" pitchFamily="34" charset="0"/>
              </a:rPr>
              <a:t>Département de Biologie Physico-Chimique</a:t>
            </a:r>
            <a:endParaRPr lang="fr-FR" sz="2800" dirty="0">
              <a:latin typeface="Arial" pitchFamily="34" charset="0"/>
              <a:cs typeface="Arial" pitchFamily="34" charset="0"/>
            </a:endParaRPr>
          </a:p>
        </p:txBody>
      </p:sp>
      <p:sp>
        <p:nvSpPr>
          <p:cNvPr id="1027" name="Text Box 3"/>
          <p:cNvSpPr txBox="1">
            <a:spLocks noChangeArrowheads="1"/>
          </p:cNvSpPr>
          <p:nvPr/>
        </p:nvSpPr>
        <p:spPr bwMode="auto">
          <a:xfrm>
            <a:off x="1428728" y="6010298"/>
            <a:ext cx="1643074" cy="6334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200" b="1" i="0" u="none" strike="noStrike" cap="none" normalizeH="0" baseline="0" dirty="0">
                <a:ln>
                  <a:noFill/>
                </a:ln>
                <a:solidFill>
                  <a:schemeClr val="tx1"/>
                </a:solidFill>
                <a:effectLst/>
                <a:latin typeface="Calibri" pitchFamily="34" charset="0"/>
                <a:cs typeface="Arial" pitchFamily="34" charset="0"/>
              </a:rPr>
              <a:t>Département de Biologie Physico-Chimique</a:t>
            </a:r>
            <a:endParaRPr kumimoji="0" lang="fr-FR" sz="2800" b="0" i="0" u="none" strike="noStrike" cap="none" normalizeH="0" baseline="0" dirty="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4572000" y="6118102"/>
            <a:ext cx="3187700" cy="6318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400" b="1" i="0" u="none" strike="noStrike" cap="none" normalizeH="0" baseline="0" dirty="0">
                <a:ln>
                  <a:noFill/>
                </a:ln>
                <a:solidFill>
                  <a:schemeClr val="tx1"/>
                </a:solidFill>
                <a:effectLst/>
                <a:latin typeface="Calibri" pitchFamily="34" charset="0"/>
                <a:cs typeface="Arial" pitchFamily="34" charset="0"/>
              </a:rPr>
              <a:t>Département des Sciences Biologiques de l’Environnement </a:t>
            </a:r>
            <a:endParaRPr kumimoji="0" lang="fr-FR" sz="3200" b="0" i="0" u="none" strike="noStrike" cap="none" normalizeH="0" baseline="0" dirty="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7598864" y="6000768"/>
            <a:ext cx="1402292" cy="6334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200" b="1" i="0" u="none" strike="noStrike" cap="none" normalizeH="0" baseline="0" dirty="0">
                <a:ln>
                  <a:noFill/>
                </a:ln>
                <a:solidFill>
                  <a:schemeClr val="tx1"/>
                </a:solidFill>
                <a:effectLst/>
                <a:latin typeface="Calibri" pitchFamily="34" charset="0"/>
                <a:cs typeface="Arial" pitchFamily="34" charset="0"/>
              </a:rPr>
              <a:t>Département de Microbiologie </a:t>
            </a:r>
            <a:endParaRPr kumimoji="0" lang="fr-FR" sz="2800" b="0" i="0" u="none" strike="noStrike" cap="none" normalizeH="0" baseline="0" dirty="0">
              <a:ln>
                <a:noFill/>
              </a:ln>
              <a:solidFill>
                <a:schemeClr val="tx1"/>
              </a:solidFill>
              <a:effectLst/>
              <a:latin typeface="Arial" pitchFamily="34" charset="0"/>
              <a:cs typeface="Arial" pitchFamily="34" charset="0"/>
            </a:endParaRPr>
          </a:p>
        </p:txBody>
      </p:sp>
      <p:sp>
        <p:nvSpPr>
          <p:cNvPr id="1030" name="AutoShape 6"/>
          <p:cNvSpPr>
            <a:spLocks/>
          </p:cNvSpPr>
          <p:nvPr/>
        </p:nvSpPr>
        <p:spPr bwMode="auto">
          <a:xfrm rot="5400000">
            <a:off x="5905096" y="4685921"/>
            <a:ext cx="45719" cy="2708282"/>
          </a:xfrm>
          <a:prstGeom prst="rightBrace">
            <a:avLst>
              <a:gd name="adj1" fmla="val 129921"/>
              <a:gd name="adj2" fmla="val 50000"/>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9" name="Text Box 3"/>
          <p:cNvSpPr txBox="1">
            <a:spLocks noChangeArrowheads="1"/>
          </p:cNvSpPr>
          <p:nvPr/>
        </p:nvSpPr>
        <p:spPr bwMode="auto">
          <a:xfrm>
            <a:off x="2948452" y="6027907"/>
            <a:ext cx="1643074" cy="6334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200" b="1" i="0" u="none" strike="noStrike" cap="none" normalizeH="0" baseline="0" dirty="0">
                <a:ln>
                  <a:noFill/>
                </a:ln>
                <a:solidFill>
                  <a:schemeClr val="tx1"/>
                </a:solidFill>
                <a:effectLst/>
                <a:latin typeface="Calibri" pitchFamily="34" charset="0"/>
                <a:cs typeface="Arial" pitchFamily="34" charset="0"/>
              </a:rPr>
              <a:t>Département de Biologie Physico-Chimique</a:t>
            </a:r>
            <a:endParaRPr kumimoji="0" lang="fr-FR" sz="2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024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3017736" y="1846104"/>
            <a:ext cx="2131599" cy="2678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37790" tIns="18895" rIns="37790" bIns="18895" rtlCol="0" anchor="ctr"/>
          <a:lstStyle/>
          <a:p>
            <a:pPr algn="ctr"/>
            <a:r>
              <a:rPr lang="fr-FR" sz="1050" b="1" dirty="0">
                <a:solidFill>
                  <a:schemeClr val="tx1"/>
                </a:solidFill>
                <a:latin typeface="Times New Roman" pitchFamily="18" charset="0"/>
                <a:cs typeface="Times New Roman" pitchFamily="18" charset="0"/>
              </a:rPr>
              <a:t>1</a:t>
            </a:r>
            <a:r>
              <a:rPr lang="fr-FR" sz="1050" b="1" baseline="30000" dirty="0">
                <a:solidFill>
                  <a:schemeClr val="tx1"/>
                </a:solidFill>
                <a:latin typeface="Times New Roman" pitchFamily="18" charset="0"/>
                <a:cs typeface="Times New Roman" pitchFamily="18" charset="0"/>
              </a:rPr>
              <a:t>ère</a:t>
            </a:r>
            <a:r>
              <a:rPr lang="fr-FR" sz="1050" b="1" dirty="0">
                <a:solidFill>
                  <a:schemeClr val="tx1"/>
                </a:solidFill>
                <a:latin typeface="Times New Roman" pitchFamily="18" charset="0"/>
                <a:cs typeface="Times New Roman" pitchFamily="18" charset="0"/>
              </a:rPr>
              <a:t> Année T.C.</a:t>
            </a:r>
            <a:endParaRPr lang="fr-BE" sz="1050" b="1" dirty="0">
              <a:solidFill>
                <a:schemeClr val="tx1"/>
              </a:solidFill>
              <a:latin typeface="Times New Roman" pitchFamily="18" charset="0"/>
              <a:cs typeface="Times New Roman" pitchFamily="18" charset="0"/>
            </a:endParaRPr>
          </a:p>
        </p:txBody>
      </p:sp>
      <p:sp>
        <p:nvSpPr>
          <p:cNvPr id="6" name="Rectangle à coins arrondis 5"/>
          <p:cNvSpPr/>
          <p:nvPr/>
        </p:nvSpPr>
        <p:spPr>
          <a:xfrm>
            <a:off x="155013" y="2155813"/>
            <a:ext cx="2333183" cy="3597413"/>
          </a:xfrm>
          <a:prstGeom prst="roundRect">
            <a:avLst>
              <a:gd name="adj" fmla="val 5823"/>
            </a:avLst>
          </a:prstGeom>
          <a:solidFill>
            <a:srgbClr val="FEF4E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37790" tIns="18895" rIns="37790" bIns="18895" rtlCol="0" anchor="ctr"/>
          <a:lstStyle/>
          <a:p>
            <a:pPr algn="ctr"/>
            <a:endParaRPr lang="fr-BE" sz="1050" dirty="0">
              <a:solidFill>
                <a:schemeClr val="tx1"/>
              </a:solidFill>
              <a:latin typeface="Times New Roman" pitchFamily="18" charset="0"/>
              <a:cs typeface="Times New Roman" pitchFamily="18" charset="0"/>
            </a:endParaRPr>
          </a:p>
        </p:txBody>
      </p:sp>
      <p:sp>
        <p:nvSpPr>
          <p:cNvPr id="9" name="Rectangle à coins arrondis 8"/>
          <p:cNvSpPr/>
          <p:nvPr/>
        </p:nvSpPr>
        <p:spPr>
          <a:xfrm>
            <a:off x="2564071" y="2433971"/>
            <a:ext cx="2793698" cy="53578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b="1" dirty="0">
                <a:solidFill>
                  <a:schemeClr val="tx1"/>
                </a:solidFill>
                <a:ea typeface="Calibri"/>
                <a:cs typeface="Times New Roman"/>
              </a:rPr>
              <a:t>Six Licences</a:t>
            </a:r>
          </a:p>
          <a:p>
            <a:pPr algn="ctr"/>
            <a:r>
              <a:rPr lang="fr-FR" b="1" dirty="0">
                <a:solidFill>
                  <a:schemeClr val="tx1"/>
                </a:solidFill>
                <a:ea typeface="Calibri"/>
                <a:cs typeface="Times New Roman"/>
              </a:rPr>
              <a:t>Académiques </a:t>
            </a:r>
            <a:r>
              <a:rPr lang="fr-FR" b="1" dirty="0" smtClean="0">
                <a:solidFill>
                  <a:schemeClr val="tx1"/>
                </a:solidFill>
                <a:ea typeface="Calibri"/>
                <a:cs typeface="Times New Roman"/>
              </a:rPr>
              <a:t>(L2 + L3</a:t>
            </a:r>
            <a:r>
              <a:rPr lang="fr-FR" b="1" dirty="0">
                <a:solidFill>
                  <a:schemeClr val="tx1"/>
                </a:solidFill>
                <a:ea typeface="Calibri"/>
                <a:cs typeface="Times New Roman"/>
              </a:rPr>
              <a:t>)</a:t>
            </a:r>
            <a:endParaRPr lang="fr-FR" dirty="0">
              <a:solidFill>
                <a:schemeClr val="tx1"/>
              </a:solidFill>
              <a:ea typeface="Calibri"/>
              <a:cs typeface="Times New Roman"/>
            </a:endParaRPr>
          </a:p>
        </p:txBody>
      </p:sp>
      <p:cxnSp>
        <p:nvCxnSpPr>
          <p:cNvPr id="24" name="Connecteur droit avec flèche 23"/>
          <p:cNvCxnSpPr/>
          <p:nvPr/>
        </p:nvCxnSpPr>
        <p:spPr>
          <a:xfrm rot="5400000">
            <a:off x="3416427" y="3467229"/>
            <a:ext cx="382278" cy="511"/>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rot="5400000">
            <a:off x="4230041" y="3486491"/>
            <a:ext cx="344858" cy="255"/>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39" name="Rectangle à coins arrondis 38"/>
          <p:cNvSpPr/>
          <p:nvPr/>
        </p:nvSpPr>
        <p:spPr>
          <a:xfrm>
            <a:off x="5467291" y="1949832"/>
            <a:ext cx="2355287" cy="4050919"/>
          </a:xfrm>
          <a:prstGeom prst="roundRect">
            <a:avLst>
              <a:gd name="adj" fmla="val 9798"/>
            </a:avLst>
          </a:prstGeom>
          <a:solidFill>
            <a:schemeClr val="accent1">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37790" tIns="18895" rIns="37790" bIns="18895" rtlCol="0" anchor="ctr"/>
          <a:lstStyle/>
          <a:p>
            <a:pPr algn="ctr"/>
            <a:endParaRPr lang="fr-BE" sz="815" dirty="0">
              <a:solidFill>
                <a:schemeClr val="tx1"/>
              </a:solidFill>
              <a:latin typeface="Times New Roman" pitchFamily="18" charset="0"/>
              <a:cs typeface="Times New Roman" pitchFamily="18" charset="0"/>
            </a:endParaRPr>
          </a:p>
        </p:txBody>
      </p:sp>
      <p:sp>
        <p:nvSpPr>
          <p:cNvPr id="40" name="Rectangle à coins arrondis 39"/>
          <p:cNvSpPr/>
          <p:nvPr/>
        </p:nvSpPr>
        <p:spPr>
          <a:xfrm>
            <a:off x="5651248" y="2051267"/>
            <a:ext cx="2113604" cy="321471"/>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fr-FR" b="1" dirty="0">
                <a:solidFill>
                  <a:schemeClr val="tx1"/>
                </a:solidFill>
                <a:latin typeface="Times New Roman" pitchFamily="18" charset="0"/>
                <a:cs typeface="Times New Roman" pitchFamily="18" charset="0"/>
              </a:rPr>
              <a:t>Biochimie Appliquée</a:t>
            </a:r>
            <a:endParaRPr lang="fr-BE" b="1" dirty="0">
              <a:solidFill>
                <a:schemeClr val="tx1"/>
              </a:solidFill>
              <a:latin typeface="Times New Roman" pitchFamily="18" charset="0"/>
              <a:cs typeface="Times New Roman" pitchFamily="18" charset="0"/>
            </a:endParaRPr>
          </a:p>
        </p:txBody>
      </p:sp>
      <p:sp>
        <p:nvSpPr>
          <p:cNvPr id="75" name="Rectangle 74"/>
          <p:cNvSpPr/>
          <p:nvPr/>
        </p:nvSpPr>
        <p:spPr>
          <a:xfrm>
            <a:off x="1197424" y="4388589"/>
            <a:ext cx="3700913" cy="374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7790" tIns="18895" rIns="37790" bIns="18895" rtlCol="0" anchor="ctr"/>
          <a:lstStyle/>
          <a:p>
            <a:pPr algn="ctr"/>
            <a:r>
              <a:rPr lang="fr-FR" sz="1457" b="1" dirty="0">
                <a:solidFill>
                  <a:schemeClr val="tx1"/>
                </a:solidFill>
                <a:latin typeface="Times New Roman" pitchFamily="18" charset="0"/>
                <a:cs typeface="Times New Roman" pitchFamily="18" charset="0"/>
              </a:rPr>
              <a:t>Doctorat en Sciences Biologiques </a:t>
            </a:r>
          </a:p>
          <a:p>
            <a:pPr lvl="0" algn="ctr"/>
            <a:endParaRPr lang="fr-FR" sz="1200" dirty="0"/>
          </a:p>
        </p:txBody>
      </p:sp>
      <p:sp>
        <p:nvSpPr>
          <p:cNvPr id="82" name="Rectangle à coins arrondis 81"/>
          <p:cNvSpPr/>
          <p:nvPr/>
        </p:nvSpPr>
        <p:spPr>
          <a:xfrm>
            <a:off x="5620981" y="5115875"/>
            <a:ext cx="2143868" cy="37985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248"/>
              </a:spcBef>
              <a:spcAft>
                <a:spcPts val="248"/>
              </a:spcAft>
            </a:pPr>
            <a:endParaRPr lang="fr-FR" sz="1500" dirty="0">
              <a:solidFill>
                <a:schemeClr val="tx1"/>
              </a:solidFill>
              <a:latin typeface="Times New Roman" pitchFamily="18" charset="0"/>
              <a:ea typeface="Calibri"/>
              <a:cs typeface="Times New Roman" pitchFamily="18" charset="0"/>
            </a:endParaRPr>
          </a:p>
          <a:p>
            <a:pPr algn="ctr">
              <a:spcAft>
                <a:spcPts val="248"/>
              </a:spcAft>
            </a:pPr>
            <a:r>
              <a:rPr lang="fr-FR" sz="1500" b="1" dirty="0">
                <a:solidFill>
                  <a:schemeClr val="tx1"/>
                </a:solidFill>
                <a:latin typeface="Times New Roman" pitchFamily="18" charset="0"/>
                <a:ea typeface="Calibri"/>
                <a:cs typeface="Times New Roman" pitchFamily="18" charset="0"/>
              </a:rPr>
              <a:t>Biologie</a:t>
            </a:r>
            <a:r>
              <a:rPr lang="fr-FR" sz="1500" dirty="0">
                <a:solidFill>
                  <a:schemeClr val="tx1"/>
                </a:solidFill>
                <a:latin typeface="Times New Roman" pitchFamily="18" charset="0"/>
                <a:ea typeface="Calibri"/>
                <a:cs typeface="Times New Roman" pitchFamily="18" charset="0"/>
              </a:rPr>
              <a:t> </a:t>
            </a:r>
            <a:r>
              <a:rPr lang="fr-FR" sz="1500" b="1" dirty="0">
                <a:solidFill>
                  <a:schemeClr val="tx1"/>
                </a:solidFill>
                <a:latin typeface="Times New Roman" pitchFamily="18" charset="0"/>
                <a:ea typeface="Calibri"/>
                <a:cs typeface="Times New Roman" pitchFamily="18" charset="0"/>
              </a:rPr>
              <a:t>Animale</a:t>
            </a:r>
          </a:p>
          <a:p>
            <a:pPr algn="ctr"/>
            <a:endParaRPr lang="fr-FR" sz="1500" dirty="0">
              <a:latin typeface="Times New Roman" pitchFamily="18" charset="0"/>
              <a:ea typeface="Calibri"/>
              <a:cs typeface="Times New Roman" pitchFamily="18" charset="0"/>
            </a:endParaRPr>
          </a:p>
        </p:txBody>
      </p:sp>
      <p:sp>
        <p:nvSpPr>
          <p:cNvPr id="88" name="Rectangle à coins arrondis 87"/>
          <p:cNvSpPr/>
          <p:nvPr/>
        </p:nvSpPr>
        <p:spPr>
          <a:xfrm>
            <a:off x="1197424" y="1475466"/>
            <a:ext cx="4238303" cy="717485"/>
          </a:xfrm>
          <a:prstGeom prst="roundRect">
            <a:avLst>
              <a:gd name="adj" fmla="val 9798"/>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37790" tIns="18895" rIns="37790" bIns="18895" rtlCol="0" anchor="ctr"/>
          <a:lstStyle/>
          <a:p>
            <a:pPr algn="ctr"/>
            <a:endParaRPr lang="fr-BE" sz="815" dirty="0">
              <a:solidFill>
                <a:schemeClr val="tx1"/>
              </a:solidFill>
              <a:latin typeface="Times New Roman" pitchFamily="18" charset="0"/>
              <a:cs typeface="Times New Roman" pitchFamily="18" charset="0"/>
            </a:endParaRPr>
          </a:p>
        </p:txBody>
      </p:sp>
      <p:sp>
        <p:nvSpPr>
          <p:cNvPr id="89" name="Rectangle à coins arrondis 88"/>
          <p:cNvSpPr/>
          <p:nvPr/>
        </p:nvSpPr>
        <p:spPr>
          <a:xfrm>
            <a:off x="1389684" y="1514244"/>
            <a:ext cx="3935331" cy="315398"/>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578"/>
              </a:spcAft>
              <a:defRPr/>
            </a:pPr>
            <a:r>
              <a:rPr lang="fr-FR" sz="1050" b="1" dirty="0">
                <a:solidFill>
                  <a:schemeClr val="tx1"/>
                </a:solidFill>
                <a:latin typeface="Times New Roman" pitchFamily="18" charset="0"/>
                <a:cs typeface="Times New Roman" pitchFamily="18" charset="0"/>
              </a:rPr>
              <a:t>T</a:t>
            </a:r>
            <a:r>
              <a:rPr lang="fr-FR" sz="1050" dirty="0">
                <a:solidFill>
                  <a:schemeClr val="tx1"/>
                </a:solidFill>
                <a:latin typeface="Times New Roman" pitchFamily="18" charset="0"/>
                <a:cs typeface="Times New Roman" pitchFamily="18" charset="0"/>
              </a:rPr>
              <a:t>ronc </a:t>
            </a:r>
            <a:r>
              <a:rPr lang="fr-FR" sz="1200" b="1" dirty="0">
                <a:solidFill>
                  <a:schemeClr val="tx1"/>
                </a:solidFill>
                <a:latin typeface="Times New Roman" pitchFamily="18" charset="0"/>
                <a:cs typeface="Times New Roman" pitchFamily="18" charset="0"/>
              </a:rPr>
              <a:t>Commun</a:t>
            </a:r>
            <a:r>
              <a:rPr lang="fr-FR" sz="1050" dirty="0">
                <a:solidFill>
                  <a:schemeClr val="tx1"/>
                </a:solidFill>
                <a:latin typeface="Times New Roman" pitchFamily="18" charset="0"/>
                <a:cs typeface="Times New Roman" pitchFamily="18" charset="0"/>
              </a:rPr>
              <a:t> </a:t>
            </a:r>
            <a:r>
              <a:rPr lang="fr-FR" sz="1050" b="1" dirty="0">
                <a:solidFill>
                  <a:schemeClr val="tx1"/>
                </a:solidFill>
                <a:latin typeface="Times New Roman" pitchFamily="18" charset="0"/>
                <a:cs typeface="Times New Roman" pitchFamily="18" charset="0"/>
              </a:rPr>
              <a:t>S</a:t>
            </a:r>
            <a:r>
              <a:rPr lang="fr-FR" sz="1050" dirty="0">
                <a:solidFill>
                  <a:schemeClr val="tx1"/>
                </a:solidFill>
                <a:latin typeface="Times New Roman" pitchFamily="18" charset="0"/>
                <a:cs typeface="Times New Roman" pitchFamily="18" charset="0"/>
              </a:rPr>
              <a:t>ciences de la </a:t>
            </a:r>
            <a:r>
              <a:rPr lang="fr-FR" sz="1050" b="1" dirty="0">
                <a:solidFill>
                  <a:schemeClr val="tx1"/>
                </a:solidFill>
                <a:latin typeface="Times New Roman" pitchFamily="18" charset="0"/>
                <a:cs typeface="Times New Roman" pitchFamily="18" charset="0"/>
              </a:rPr>
              <a:t>N</a:t>
            </a:r>
            <a:r>
              <a:rPr lang="fr-FR" sz="1050" dirty="0">
                <a:solidFill>
                  <a:schemeClr val="tx1"/>
                </a:solidFill>
                <a:latin typeface="Times New Roman" pitchFamily="18" charset="0"/>
                <a:cs typeface="Times New Roman" pitchFamily="18" charset="0"/>
              </a:rPr>
              <a:t>ature (</a:t>
            </a:r>
            <a:r>
              <a:rPr lang="fr-FR" sz="1050" b="1" dirty="0">
                <a:solidFill>
                  <a:schemeClr val="tx1"/>
                </a:solidFill>
                <a:latin typeface="Times New Roman" pitchFamily="18" charset="0"/>
                <a:cs typeface="Times New Roman" pitchFamily="18" charset="0"/>
              </a:rPr>
              <a:t>TCSN</a:t>
            </a:r>
            <a:r>
              <a:rPr lang="fr-FR" sz="1050" dirty="0">
                <a:solidFill>
                  <a:schemeClr val="tx1"/>
                </a:solidFill>
                <a:latin typeface="Times New Roman" pitchFamily="18" charset="0"/>
                <a:cs typeface="Times New Roman" pitchFamily="18" charset="0"/>
              </a:rPr>
              <a:t>)</a:t>
            </a:r>
            <a:endParaRPr lang="fr-BE" sz="1050" dirty="0">
              <a:solidFill>
                <a:schemeClr val="tx1"/>
              </a:solidFill>
              <a:latin typeface="Times New Roman" pitchFamily="18" charset="0"/>
              <a:cs typeface="Times New Roman" pitchFamily="18" charset="0"/>
            </a:endParaRPr>
          </a:p>
        </p:txBody>
      </p:sp>
      <p:cxnSp>
        <p:nvCxnSpPr>
          <p:cNvPr id="97" name="Connecteur droit avec flèche 96"/>
          <p:cNvCxnSpPr/>
          <p:nvPr/>
        </p:nvCxnSpPr>
        <p:spPr>
          <a:xfrm rot="5400000">
            <a:off x="3937801" y="2319331"/>
            <a:ext cx="229621" cy="511"/>
          </a:xfrm>
          <a:prstGeom prst="straightConnector1">
            <a:avLst/>
          </a:prstGeom>
          <a:ln w="44450">
            <a:prstDash val="sysDot"/>
            <a:tailEnd type="stealth" w="lg" len="lg"/>
          </a:ln>
        </p:spPr>
        <p:style>
          <a:lnRef idx="1">
            <a:schemeClr val="accent1"/>
          </a:lnRef>
          <a:fillRef idx="0">
            <a:schemeClr val="accent1"/>
          </a:fillRef>
          <a:effectRef idx="0">
            <a:schemeClr val="accent1"/>
          </a:effectRef>
          <a:fontRef idx="minor">
            <a:schemeClr val="tx1"/>
          </a:fontRef>
        </p:style>
      </p:cxnSp>
      <p:sp>
        <p:nvSpPr>
          <p:cNvPr id="98" name="Rectangle à coins arrondis 97"/>
          <p:cNvSpPr/>
          <p:nvPr/>
        </p:nvSpPr>
        <p:spPr>
          <a:xfrm>
            <a:off x="1615819" y="4608926"/>
            <a:ext cx="2709601" cy="401941"/>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fr-FR" sz="1386" dirty="0">
                <a:solidFill>
                  <a:schemeClr val="tx1"/>
                </a:solidFill>
                <a:latin typeface="Times New Roman" pitchFamily="18" charset="0"/>
                <a:cs typeface="Times New Roman" pitchFamily="18" charset="0"/>
              </a:rPr>
              <a:t>Formation en post graduation</a:t>
            </a:r>
            <a:endParaRPr lang="fr-BE" sz="1386" dirty="0">
              <a:solidFill>
                <a:schemeClr val="tx1"/>
              </a:solidFill>
              <a:latin typeface="Times New Roman" pitchFamily="18" charset="0"/>
              <a:cs typeface="Times New Roman" pitchFamily="18" charset="0"/>
            </a:endParaRPr>
          </a:p>
        </p:txBody>
      </p:sp>
      <p:cxnSp>
        <p:nvCxnSpPr>
          <p:cNvPr id="47" name="Connecteur droit avec flèche 46"/>
          <p:cNvCxnSpPr/>
          <p:nvPr/>
        </p:nvCxnSpPr>
        <p:spPr>
          <a:xfrm rot="5400000">
            <a:off x="2750721" y="3487326"/>
            <a:ext cx="382703" cy="511"/>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42" name="Rectangle à coins arrondis 41"/>
          <p:cNvSpPr/>
          <p:nvPr/>
        </p:nvSpPr>
        <p:spPr>
          <a:xfrm>
            <a:off x="5536436" y="1477213"/>
            <a:ext cx="2148366" cy="49751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fr-FR" sz="2400" b="1" dirty="0">
                <a:solidFill>
                  <a:schemeClr val="accent2">
                    <a:lumMod val="75000"/>
                  </a:schemeClr>
                </a:solidFill>
                <a:latin typeface="Times New Roman" pitchFamily="18" charset="0"/>
                <a:cs typeface="Times New Roman" pitchFamily="18" charset="0"/>
              </a:rPr>
              <a:t>Neuf Masters</a:t>
            </a:r>
          </a:p>
        </p:txBody>
      </p:sp>
      <p:sp>
        <p:nvSpPr>
          <p:cNvPr id="61" name="Rectangle à coins arrondis 60"/>
          <p:cNvSpPr/>
          <p:nvPr/>
        </p:nvSpPr>
        <p:spPr>
          <a:xfrm>
            <a:off x="3357350" y="3689561"/>
            <a:ext cx="668837" cy="53578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248"/>
              </a:spcAft>
            </a:pPr>
            <a:endParaRPr lang="fr-FR" sz="1050" dirty="0">
              <a:solidFill>
                <a:schemeClr val="tx1"/>
              </a:solidFill>
              <a:latin typeface="Times New Roman" pitchFamily="18" charset="0"/>
              <a:ea typeface="Calibri"/>
              <a:cs typeface="Times New Roman" pitchFamily="18" charset="0"/>
            </a:endParaRPr>
          </a:p>
          <a:p>
            <a:pPr algn="ctr">
              <a:spcAft>
                <a:spcPts val="496"/>
              </a:spcAft>
            </a:pPr>
            <a:r>
              <a:rPr lang="fr-FR" sz="1050" b="1" dirty="0">
                <a:solidFill>
                  <a:schemeClr val="tx1"/>
                </a:solidFill>
                <a:latin typeface="Times New Roman" pitchFamily="18" charset="0"/>
                <a:ea typeface="Calibri"/>
                <a:cs typeface="Times New Roman" pitchFamily="18" charset="0"/>
              </a:rPr>
              <a:t>Biochimie </a:t>
            </a:r>
            <a:endParaRPr lang="fr-FR" sz="1050" dirty="0">
              <a:solidFill>
                <a:schemeClr val="tx1"/>
              </a:solidFill>
              <a:latin typeface="Times New Roman" pitchFamily="18" charset="0"/>
              <a:ea typeface="Calibri"/>
              <a:cs typeface="Times New Roman" pitchFamily="18" charset="0"/>
            </a:endParaRPr>
          </a:p>
        </p:txBody>
      </p:sp>
      <p:sp>
        <p:nvSpPr>
          <p:cNvPr id="72" name="Rectangle à coins arrondis 71"/>
          <p:cNvSpPr/>
          <p:nvPr/>
        </p:nvSpPr>
        <p:spPr>
          <a:xfrm>
            <a:off x="5651249" y="2897115"/>
            <a:ext cx="2113602" cy="420974"/>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248"/>
              </a:spcAft>
              <a:defRPr/>
            </a:pPr>
            <a:r>
              <a:rPr lang="fr-FR" sz="1500" b="1" dirty="0">
                <a:solidFill>
                  <a:schemeClr val="tx1"/>
                </a:solidFill>
                <a:latin typeface="Times New Roman" pitchFamily="18" charset="0"/>
                <a:cs typeface="Times New Roman" pitchFamily="18" charset="0"/>
              </a:rPr>
              <a:t>Génétique</a:t>
            </a:r>
            <a:r>
              <a:rPr lang="fr-FR" sz="1050" b="1" dirty="0">
                <a:solidFill>
                  <a:schemeClr val="tx1"/>
                </a:solidFill>
                <a:latin typeface="Times New Roman" pitchFamily="18" charset="0"/>
                <a:cs typeface="Times New Roman" pitchFamily="18" charset="0"/>
              </a:rPr>
              <a:t> </a:t>
            </a:r>
            <a:r>
              <a:rPr lang="fr-FR" sz="1500" b="1" dirty="0">
                <a:solidFill>
                  <a:schemeClr val="tx1"/>
                </a:solidFill>
                <a:latin typeface="Times New Roman" pitchFamily="18" charset="0"/>
                <a:cs typeface="Times New Roman" pitchFamily="18" charset="0"/>
              </a:rPr>
              <a:t>Fondamentale et Appliquée</a:t>
            </a:r>
          </a:p>
        </p:txBody>
      </p:sp>
      <p:sp>
        <p:nvSpPr>
          <p:cNvPr id="73" name="Rectangle à coins arrondis 72"/>
          <p:cNvSpPr/>
          <p:nvPr/>
        </p:nvSpPr>
        <p:spPr>
          <a:xfrm>
            <a:off x="2597718" y="3658622"/>
            <a:ext cx="730756" cy="535785"/>
          </a:xfrm>
          <a:prstGeom prst="roundRect">
            <a:avLst/>
          </a:prstGeom>
          <a:solidFill>
            <a:srgbClr val="ED0314"/>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FR" sz="1050" dirty="0">
              <a:solidFill>
                <a:schemeClr val="tx1"/>
              </a:solidFill>
              <a:latin typeface="Times New Roman" pitchFamily="18" charset="0"/>
              <a:ea typeface="Calibri"/>
              <a:cs typeface="Times New Roman" pitchFamily="18" charset="0"/>
            </a:endParaRPr>
          </a:p>
          <a:p>
            <a:pPr algn="ctr">
              <a:spcAft>
                <a:spcPts val="496"/>
              </a:spcAft>
            </a:pPr>
            <a:r>
              <a:rPr lang="fr-FR" sz="743" b="1" dirty="0">
                <a:solidFill>
                  <a:schemeClr val="tx1"/>
                </a:solidFill>
                <a:latin typeface="Times New Roman" pitchFamily="18" charset="0"/>
                <a:ea typeface="Calibri"/>
                <a:cs typeface="Times New Roman" pitchFamily="18" charset="0"/>
              </a:rPr>
              <a:t>Microbiologie</a:t>
            </a:r>
            <a:endParaRPr lang="fr-FR" sz="743" dirty="0">
              <a:solidFill>
                <a:schemeClr val="tx1"/>
              </a:solidFill>
              <a:latin typeface="Times New Roman" pitchFamily="18" charset="0"/>
              <a:ea typeface="Calibri"/>
              <a:cs typeface="Times New Roman" pitchFamily="18" charset="0"/>
            </a:endParaRPr>
          </a:p>
        </p:txBody>
      </p:sp>
      <p:sp>
        <p:nvSpPr>
          <p:cNvPr id="74" name="Rectangle à coins arrondis 73"/>
          <p:cNvSpPr/>
          <p:nvPr/>
        </p:nvSpPr>
        <p:spPr>
          <a:xfrm>
            <a:off x="4052356" y="3677926"/>
            <a:ext cx="657532" cy="535785"/>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248"/>
              </a:spcAft>
            </a:pPr>
            <a:endParaRPr lang="fr-FR" sz="1050" dirty="0">
              <a:solidFill>
                <a:schemeClr val="tx1"/>
              </a:solidFill>
              <a:latin typeface="Times New Roman" pitchFamily="18" charset="0"/>
              <a:ea typeface="Calibri"/>
              <a:cs typeface="Times New Roman" pitchFamily="18" charset="0"/>
            </a:endParaRPr>
          </a:p>
          <a:p>
            <a:pPr algn="ctr">
              <a:spcAft>
                <a:spcPts val="496"/>
              </a:spcAft>
            </a:pPr>
            <a:r>
              <a:rPr lang="fr-FR" sz="1050" b="1" dirty="0">
                <a:solidFill>
                  <a:schemeClr val="tx1"/>
                </a:solidFill>
                <a:latin typeface="Times New Roman" pitchFamily="18" charset="0"/>
                <a:ea typeface="Calibri"/>
                <a:cs typeface="Times New Roman" pitchFamily="18" charset="0"/>
              </a:rPr>
              <a:t>Génétique </a:t>
            </a:r>
            <a:endParaRPr lang="fr-FR" sz="1050" dirty="0">
              <a:solidFill>
                <a:schemeClr val="tx1"/>
              </a:solidFill>
              <a:latin typeface="Times New Roman" pitchFamily="18" charset="0"/>
              <a:ea typeface="Calibri"/>
              <a:cs typeface="Times New Roman" pitchFamily="18" charset="0"/>
            </a:endParaRPr>
          </a:p>
        </p:txBody>
      </p:sp>
      <p:sp>
        <p:nvSpPr>
          <p:cNvPr id="76" name="Rectangle à coins arrondis 75"/>
          <p:cNvSpPr/>
          <p:nvPr/>
        </p:nvSpPr>
        <p:spPr>
          <a:xfrm>
            <a:off x="4732594" y="3658622"/>
            <a:ext cx="711989" cy="53578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248"/>
              </a:spcAft>
            </a:pPr>
            <a:endParaRPr lang="fr-FR" sz="657" dirty="0">
              <a:solidFill>
                <a:schemeClr val="tx1"/>
              </a:solidFill>
              <a:latin typeface="Times New Roman" pitchFamily="18" charset="0"/>
              <a:ea typeface="Calibri"/>
              <a:cs typeface="Times New Roman" pitchFamily="18" charset="0"/>
            </a:endParaRPr>
          </a:p>
          <a:p>
            <a:pPr algn="ctr">
              <a:spcAft>
                <a:spcPts val="496"/>
              </a:spcAft>
            </a:pPr>
            <a:r>
              <a:rPr lang="fr-FR" sz="1050" b="1" dirty="0">
                <a:solidFill>
                  <a:schemeClr val="tx1"/>
                </a:solidFill>
                <a:latin typeface="Times New Roman" pitchFamily="18" charset="0"/>
                <a:ea typeface="Calibri"/>
                <a:cs typeface="Times New Roman" pitchFamily="18" charset="0"/>
              </a:rPr>
              <a:t>Toxicologie</a:t>
            </a:r>
            <a:endParaRPr lang="fr-FR" sz="1050" dirty="0">
              <a:solidFill>
                <a:schemeClr val="tx1"/>
              </a:solidFill>
              <a:latin typeface="Times New Roman" pitchFamily="18" charset="0"/>
              <a:ea typeface="Calibri"/>
              <a:cs typeface="Times New Roman" pitchFamily="18" charset="0"/>
            </a:endParaRPr>
          </a:p>
        </p:txBody>
      </p:sp>
      <p:sp>
        <p:nvSpPr>
          <p:cNvPr id="80" name="Rectangle à coins arrondis 79"/>
          <p:cNvSpPr/>
          <p:nvPr/>
        </p:nvSpPr>
        <p:spPr>
          <a:xfrm>
            <a:off x="5651249" y="3356359"/>
            <a:ext cx="2113602" cy="39859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578"/>
              </a:spcAft>
              <a:defRPr/>
            </a:pPr>
            <a:r>
              <a:rPr lang="fr-FR" sz="1500" b="1" dirty="0">
                <a:solidFill>
                  <a:schemeClr val="tx1"/>
                </a:solidFill>
                <a:latin typeface="Times New Roman" pitchFamily="18" charset="0"/>
                <a:cs typeface="Times New Roman" pitchFamily="18" charset="0"/>
              </a:rPr>
              <a:t>Pharmacotoxicologie</a:t>
            </a:r>
          </a:p>
        </p:txBody>
      </p:sp>
      <p:cxnSp>
        <p:nvCxnSpPr>
          <p:cNvPr id="86" name="Connecteur droit avec flèche 85"/>
          <p:cNvCxnSpPr/>
          <p:nvPr/>
        </p:nvCxnSpPr>
        <p:spPr>
          <a:xfrm rot="5400000">
            <a:off x="4876710" y="3486151"/>
            <a:ext cx="344433" cy="511"/>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94" name="Rectangle à coins arrondis 93"/>
          <p:cNvSpPr/>
          <p:nvPr/>
        </p:nvSpPr>
        <p:spPr>
          <a:xfrm>
            <a:off x="5616804" y="4255615"/>
            <a:ext cx="2148046" cy="404147"/>
          </a:xfrm>
          <a:prstGeom prst="roundRect">
            <a:avLst/>
          </a:prstGeom>
          <a:solidFill>
            <a:srgbClr val="ED031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578"/>
              </a:spcAft>
              <a:defRPr/>
            </a:pPr>
            <a:r>
              <a:rPr lang="fr-FR" sz="829" dirty="0">
                <a:solidFill>
                  <a:schemeClr val="tx1"/>
                </a:solidFill>
                <a:latin typeface="Times New Roman" pitchFamily="18" charset="0"/>
                <a:cs typeface="Times New Roman" pitchFamily="18" charset="0"/>
              </a:rPr>
              <a:t> </a:t>
            </a:r>
            <a:r>
              <a:rPr lang="fr-FR" sz="1500" b="1" dirty="0">
                <a:solidFill>
                  <a:schemeClr val="tx1"/>
                </a:solidFill>
                <a:latin typeface="Times New Roman" pitchFamily="18" charset="0"/>
                <a:cs typeface="Times New Roman" pitchFamily="18" charset="0"/>
              </a:rPr>
              <a:t>Microbiologie</a:t>
            </a:r>
            <a:r>
              <a:rPr lang="fr-FR" sz="1050" b="1" dirty="0">
                <a:solidFill>
                  <a:schemeClr val="tx1"/>
                </a:solidFill>
                <a:latin typeface="Times New Roman" pitchFamily="18" charset="0"/>
                <a:cs typeface="Times New Roman" pitchFamily="18" charset="0"/>
              </a:rPr>
              <a:t> Fondamentale</a:t>
            </a:r>
            <a:endParaRPr lang="fr-BE" sz="1050" b="1" dirty="0">
              <a:solidFill>
                <a:schemeClr val="tx1"/>
              </a:solidFill>
              <a:latin typeface="Times New Roman" pitchFamily="18" charset="0"/>
              <a:cs typeface="Times New Roman" pitchFamily="18" charset="0"/>
            </a:endParaRPr>
          </a:p>
        </p:txBody>
      </p:sp>
      <p:cxnSp>
        <p:nvCxnSpPr>
          <p:cNvPr id="109" name="Connecteur droit 108"/>
          <p:cNvCxnSpPr/>
          <p:nvPr/>
        </p:nvCxnSpPr>
        <p:spPr>
          <a:xfrm>
            <a:off x="2849796" y="3275920"/>
            <a:ext cx="2204421" cy="3827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1" name="Connecteur droit 110"/>
          <p:cNvCxnSpPr/>
          <p:nvPr/>
        </p:nvCxnSpPr>
        <p:spPr>
          <a:xfrm rot="5400000">
            <a:off x="3897529" y="3122922"/>
            <a:ext cx="305738" cy="25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7" name="Rectangle à coins arrondis 126"/>
          <p:cNvSpPr/>
          <p:nvPr/>
        </p:nvSpPr>
        <p:spPr>
          <a:xfrm>
            <a:off x="5609511" y="3783220"/>
            <a:ext cx="2155339" cy="453977"/>
          </a:xfrm>
          <a:prstGeom prst="roundRect">
            <a:avLst/>
          </a:prstGeom>
          <a:solidFill>
            <a:srgbClr val="ED0314"/>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248"/>
              </a:spcAft>
              <a:defRPr/>
            </a:pPr>
            <a:r>
              <a:rPr lang="fr-FR" sz="1500" b="1" dirty="0">
                <a:solidFill>
                  <a:schemeClr val="tx1"/>
                </a:solidFill>
                <a:latin typeface="Times New Roman" pitchFamily="18" charset="0"/>
                <a:cs typeface="Times New Roman" pitchFamily="18" charset="0"/>
              </a:rPr>
              <a:t>Microbiologie Appliquée</a:t>
            </a:r>
          </a:p>
        </p:txBody>
      </p:sp>
      <p:cxnSp>
        <p:nvCxnSpPr>
          <p:cNvPr id="140" name="Connecteur en angle 139"/>
          <p:cNvCxnSpPr>
            <a:endCxn id="82" idx="1"/>
          </p:cNvCxnSpPr>
          <p:nvPr/>
        </p:nvCxnSpPr>
        <p:spPr>
          <a:xfrm>
            <a:off x="4043859" y="3136125"/>
            <a:ext cx="1653316" cy="2436016"/>
          </a:xfrm>
          <a:prstGeom prst="bentConnector3">
            <a:avLst>
              <a:gd name="adj1" fmla="val 90922"/>
            </a:avLst>
          </a:prstGeom>
          <a:ln w="41275">
            <a:prstDash val="sysDash"/>
            <a:tailEnd type="arrow"/>
          </a:ln>
        </p:spPr>
        <p:style>
          <a:lnRef idx="1">
            <a:schemeClr val="accent1"/>
          </a:lnRef>
          <a:fillRef idx="0">
            <a:schemeClr val="accent1"/>
          </a:fillRef>
          <a:effectRef idx="0">
            <a:schemeClr val="accent1"/>
          </a:effectRef>
          <a:fontRef idx="minor">
            <a:schemeClr val="tx1"/>
          </a:fontRef>
        </p:style>
      </p:cxnSp>
      <p:pic>
        <p:nvPicPr>
          <p:cNvPr id="182" name="Picture 3" descr="Résultat de recherche d'images pour &quot;université de bejaia logo&quot;"/>
          <p:cNvPicPr>
            <a:picLocks noChangeAspect="1" noChangeArrowheads="1"/>
          </p:cNvPicPr>
          <p:nvPr/>
        </p:nvPicPr>
        <p:blipFill>
          <a:blip r:embed="rId3"/>
          <a:srcRect/>
          <a:stretch>
            <a:fillRect/>
          </a:stretch>
        </p:blipFill>
        <p:spPr bwMode="auto">
          <a:xfrm>
            <a:off x="7764851" y="1021036"/>
            <a:ext cx="1211964" cy="505151"/>
          </a:xfrm>
          <a:prstGeom prst="rect">
            <a:avLst/>
          </a:prstGeom>
          <a:noFill/>
        </p:spPr>
      </p:pic>
      <p:pic>
        <p:nvPicPr>
          <p:cNvPr id="183" name="Picture 3" descr="Résultat de recherche d'images pour &quot;université de bejaia logo&quot;"/>
          <p:cNvPicPr>
            <a:picLocks noChangeAspect="1" noChangeArrowheads="1"/>
          </p:cNvPicPr>
          <p:nvPr/>
        </p:nvPicPr>
        <p:blipFill>
          <a:blip r:embed="rId3"/>
          <a:srcRect/>
          <a:stretch>
            <a:fillRect/>
          </a:stretch>
        </p:blipFill>
        <p:spPr bwMode="auto">
          <a:xfrm>
            <a:off x="25012" y="1031655"/>
            <a:ext cx="1435247" cy="505151"/>
          </a:xfrm>
          <a:prstGeom prst="rect">
            <a:avLst/>
          </a:prstGeom>
          <a:noFill/>
        </p:spPr>
      </p:pic>
      <p:sp>
        <p:nvSpPr>
          <p:cNvPr id="38" name="Rectangle à coins arrondis 37"/>
          <p:cNvSpPr/>
          <p:nvPr/>
        </p:nvSpPr>
        <p:spPr>
          <a:xfrm>
            <a:off x="1197424" y="979697"/>
            <a:ext cx="6567428" cy="443252"/>
          </a:xfrm>
          <a:prstGeom prst="roundRect">
            <a:avLst/>
          </a:prstGeom>
          <a:solidFill>
            <a:srgbClr val="FEF4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578"/>
              </a:spcAft>
              <a:defRPr/>
            </a:pPr>
            <a:r>
              <a:rPr lang="fr-FR" sz="3000" b="1" dirty="0">
                <a:solidFill>
                  <a:srgbClr val="0000CC"/>
                </a:solidFill>
                <a:latin typeface="Times New Roman" pitchFamily="18" charset="0"/>
                <a:cs typeface="Times New Roman" pitchFamily="18" charset="0"/>
              </a:rPr>
              <a:t>Filière</a:t>
            </a:r>
            <a:r>
              <a:rPr lang="fr-FR" sz="2700" b="1" dirty="0">
                <a:solidFill>
                  <a:srgbClr val="0000CC"/>
                </a:solidFill>
                <a:latin typeface="Times New Roman" pitchFamily="18" charset="0"/>
                <a:cs typeface="Times New Roman" pitchFamily="18" charset="0"/>
              </a:rPr>
              <a:t> des Sciences Biologiques</a:t>
            </a:r>
            <a:endParaRPr lang="fr-BE" sz="2700" b="1" dirty="0">
              <a:solidFill>
                <a:srgbClr val="0000CC"/>
              </a:solidFill>
              <a:latin typeface="Times New Roman" pitchFamily="18" charset="0"/>
              <a:cs typeface="Times New Roman" pitchFamily="18" charset="0"/>
            </a:endParaRPr>
          </a:p>
        </p:txBody>
      </p:sp>
      <p:cxnSp>
        <p:nvCxnSpPr>
          <p:cNvPr id="77" name="Connecteur droit avec flèche 76"/>
          <p:cNvCxnSpPr/>
          <p:nvPr/>
        </p:nvCxnSpPr>
        <p:spPr>
          <a:xfrm flipH="1">
            <a:off x="4537602" y="4201792"/>
            <a:ext cx="962964" cy="150904"/>
          </a:xfrm>
          <a:prstGeom prst="straightConnector1">
            <a:avLst/>
          </a:prstGeom>
          <a:ln w="38100">
            <a:solidFill>
              <a:schemeClr val="accent2">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3" name="Connecteur droit avec flèche 82"/>
          <p:cNvCxnSpPr/>
          <p:nvPr/>
        </p:nvCxnSpPr>
        <p:spPr>
          <a:xfrm rot="10800000">
            <a:off x="5513473" y="2247673"/>
            <a:ext cx="160739" cy="851"/>
          </a:xfrm>
          <a:prstGeom prst="straightConnector1">
            <a:avLst/>
          </a:prstGeom>
          <a:ln w="38100">
            <a:solidFill>
              <a:schemeClr val="accent2">
                <a:lumMod val="7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84" name="Connecteur droit avec flèche 83"/>
          <p:cNvCxnSpPr/>
          <p:nvPr/>
        </p:nvCxnSpPr>
        <p:spPr>
          <a:xfrm rot="16200000" flipH="1">
            <a:off x="4217096" y="3543761"/>
            <a:ext cx="2602810" cy="525"/>
          </a:xfrm>
          <a:prstGeom prst="straightConnector1">
            <a:avLst/>
          </a:prstGeom>
          <a:ln w="38100">
            <a:solidFill>
              <a:schemeClr val="accent2">
                <a:lumMod val="75000"/>
              </a:schemeClr>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96" name="Rectangle à coins arrondis 95"/>
          <p:cNvSpPr/>
          <p:nvPr/>
        </p:nvSpPr>
        <p:spPr>
          <a:xfrm>
            <a:off x="5666874" y="2434524"/>
            <a:ext cx="2097977" cy="42097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248"/>
              </a:spcAft>
              <a:defRPr/>
            </a:pPr>
            <a:r>
              <a:rPr lang="fr-FR" sz="1500" b="1" dirty="0">
                <a:solidFill>
                  <a:schemeClr val="tx1"/>
                </a:solidFill>
                <a:latin typeface="Times New Roman" pitchFamily="18" charset="0"/>
                <a:cs typeface="Times New Roman" pitchFamily="18" charset="0"/>
              </a:rPr>
              <a:t>Biochimie Fondamentale</a:t>
            </a:r>
          </a:p>
        </p:txBody>
      </p:sp>
      <p:sp>
        <p:nvSpPr>
          <p:cNvPr id="99" name="Rectangle à coins arrondis 98"/>
          <p:cNvSpPr/>
          <p:nvPr/>
        </p:nvSpPr>
        <p:spPr>
          <a:xfrm>
            <a:off x="5643591" y="4693468"/>
            <a:ext cx="2121258" cy="420974"/>
          </a:xfrm>
          <a:prstGeom prst="roundRect">
            <a:avLst/>
          </a:prstGeom>
          <a:solidFill>
            <a:srgbClr val="ED0314"/>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248"/>
              </a:spcAft>
              <a:defRPr/>
            </a:pPr>
            <a:r>
              <a:rPr lang="fr-FR" sz="1500" b="1" dirty="0">
                <a:solidFill>
                  <a:schemeClr val="tx1"/>
                </a:solidFill>
                <a:latin typeface="Times New Roman" pitchFamily="18" charset="0"/>
                <a:cs typeface="Times New Roman" pitchFamily="18" charset="0"/>
              </a:rPr>
              <a:t>Microbiologie appliquée au Diagnostic</a:t>
            </a:r>
          </a:p>
        </p:txBody>
      </p:sp>
      <p:cxnSp>
        <p:nvCxnSpPr>
          <p:cNvPr id="115" name="Connecteur droit avec flèche 114"/>
          <p:cNvCxnSpPr/>
          <p:nvPr/>
        </p:nvCxnSpPr>
        <p:spPr>
          <a:xfrm rot="10800000">
            <a:off x="5513472" y="4730193"/>
            <a:ext cx="206665" cy="2152"/>
          </a:xfrm>
          <a:prstGeom prst="straightConnector1">
            <a:avLst/>
          </a:prstGeom>
          <a:ln w="38100">
            <a:solidFill>
              <a:schemeClr val="accent2">
                <a:lumMod val="7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35" name="Connecteur droit avec flèche 134"/>
          <p:cNvCxnSpPr/>
          <p:nvPr/>
        </p:nvCxnSpPr>
        <p:spPr>
          <a:xfrm flipV="1">
            <a:off x="5536435" y="3142623"/>
            <a:ext cx="114814" cy="1"/>
          </a:xfrm>
          <a:prstGeom prst="straightConnector1">
            <a:avLst/>
          </a:prstGeom>
          <a:ln w="412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37" name="Connecteur droit avec flèche 136"/>
          <p:cNvCxnSpPr/>
          <p:nvPr/>
        </p:nvCxnSpPr>
        <p:spPr>
          <a:xfrm flipV="1">
            <a:off x="5546602" y="3640187"/>
            <a:ext cx="114814" cy="1"/>
          </a:xfrm>
          <a:prstGeom prst="straightConnector1">
            <a:avLst/>
          </a:prstGeom>
          <a:ln w="412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38" name="Connecteur droit avec flèche 137"/>
          <p:cNvCxnSpPr/>
          <p:nvPr/>
        </p:nvCxnSpPr>
        <p:spPr>
          <a:xfrm flipV="1">
            <a:off x="5545677" y="4220934"/>
            <a:ext cx="114814" cy="1"/>
          </a:xfrm>
          <a:prstGeom prst="straightConnector1">
            <a:avLst/>
          </a:prstGeom>
          <a:ln w="412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41" name="Connecteur droit avec flèche 140"/>
          <p:cNvCxnSpPr/>
          <p:nvPr/>
        </p:nvCxnSpPr>
        <p:spPr>
          <a:xfrm rot="10800000">
            <a:off x="5467547" y="2663593"/>
            <a:ext cx="160739" cy="851"/>
          </a:xfrm>
          <a:prstGeom prst="straightConnector1">
            <a:avLst/>
          </a:prstGeom>
          <a:ln w="38100">
            <a:solidFill>
              <a:srgbClr val="0000CC"/>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0" name="Connecteur droit avec flèche 49"/>
          <p:cNvCxnSpPr/>
          <p:nvPr/>
        </p:nvCxnSpPr>
        <p:spPr>
          <a:xfrm flipV="1">
            <a:off x="4083667" y="3038991"/>
            <a:ext cx="1416899" cy="400"/>
          </a:xfrm>
          <a:prstGeom prst="straightConnector1">
            <a:avLst/>
          </a:prstGeom>
          <a:ln w="38100">
            <a:solidFill>
              <a:srgbClr val="0000CC"/>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2" name="Connecteur droit avec flèche 51"/>
          <p:cNvCxnSpPr/>
          <p:nvPr/>
        </p:nvCxnSpPr>
        <p:spPr>
          <a:xfrm rot="10800000">
            <a:off x="5467547" y="5024722"/>
            <a:ext cx="206665" cy="851"/>
          </a:xfrm>
          <a:prstGeom prst="straightConnector1">
            <a:avLst/>
          </a:prstGeom>
          <a:ln w="38100">
            <a:solidFill>
              <a:srgbClr val="0000CC"/>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p:nvPr/>
        </p:nvCxnSpPr>
        <p:spPr>
          <a:xfrm rot="5400000">
            <a:off x="4280824" y="3850059"/>
            <a:ext cx="2373188" cy="255"/>
          </a:xfrm>
          <a:prstGeom prst="straightConnector1">
            <a:avLst/>
          </a:prstGeom>
          <a:ln w="38100">
            <a:solidFill>
              <a:srgbClr val="0000CC"/>
            </a:solidFill>
            <a:prstDash val="sysDash"/>
            <a:tailEnd type="none"/>
          </a:ln>
        </p:spPr>
        <p:style>
          <a:lnRef idx="1">
            <a:schemeClr val="accent1"/>
          </a:lnRef>
          <a:fillRef idx="0">
            <a:schemeClr val="accent1"/>
          </a:fillRef>
          <a:effectRef idx="0">
            <a:schemeClr val="accent1"/>
          </a:effectRef>
          <a:fontRef idx="minor">
            <a:schemeClr val="tx1"/>
          </a:fontRef>
        </p:style>
      </p:cxnSp>
      <p:pic>
        <p:nvPicPr>
          <p:cNvPr id="54" name="Image 53" descr="http://www.univ-jijel.dz/fst/images/LMD_Licence.jpg">
            <a:extLst>
              <a:ext uri="{FF2B5EF4-FFF2-40B4-BE49-F238E27FC236}">
                <a16:creationId xmlns:a16="http://schemas.microsoft.com/office/drawing/2014/main" id="{974DC904-34FA-49B8-BD24-AF1482612EB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368604" y="2319586"/>
            <a:ext cx="1050228" cy="685800"/>
          </a:xfrm>
          <a:prstGeom prst="rect">
            <a:avLst/>
          </a:prstGeom>
          <a:noFill/>
          <a:ln>
            <a:noFill/>
          </a:ln>
        </p:spPr>
      </p:pic>
      <p:pic>
        <p:nvPicPr>
          <p:cNvPr id="55" name="Image 54" descr="http://www.univ-jijel.dz/fsnv/images/LMD_Doctorat.jpg">
            <a:extLst>
              <a:ext uri="{FF2B5EF4-FFF2-40B4-BE49-F238E27FC236}">
                <a16:creationId xmlns:a16="http://schemas.microsoft.com/office/drawing/2014/main" id="{86ADDA28-5144-4E58-AF72-7E4EF474179B}"/>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55830" y="4482479"/>
            <a:ext cx="870152" cy="464294"/>
          </a:xfrm>
          <a:prstGeom prst="rect">
            <a:avLst/>
          </a:prstGeom>
          <a:noFill/>
          <a:ln>
            <a:noFill/>
          </a:ln>
        </p:spPr>
      </p:pic>
      <p:pic>
        <p:nvPicPr>
          <p:cNvPr id="56" name="Image 55" descr="http://www.univ-jijel.dz/fsnv/images/master.jpg">
            <a:extLst>
              <a:ext uri="{FF2B5EF4-FFF2-40B4-BE49-F238E27FC236}">
                <a16:creationId xmlns:a16="http://schemas.microsoft.com/office/drawing/2014/main" id="{A8951A8F-8DAB-44B4-8A55-23D8CAD4480D}"/>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7845542" y="1736886"/>
            <a:ext cx="1206990" cy="843058"/>
          </a:xfrm>
          <a:prstGeom prst="rect">
            <a:avLst/>
          </a:prstGeom>
          <a:noFill/>
          <a:ln>
            <a:noFill/>
          </a:ln>
        </p:spPr>
      </p:pic>
      <p:sp>
        <p:nvSpPr>
          <p:cNvPr id="57" name="Rectangle à coins arrondis 56"/>
          <p:cNvSpPr/>
          <p:nvPr/>
        </p:nvSpPr>
        <p:spPr>
          <a:xfrm>
            <a:off x="5685818" y="5495733"/>
            <a:ext cx="2079031" cy="46369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248"/>
              </a:spcBef>
              <a:spcAft>
                <a:spcPts val="248"/>
              </a:spcAft>
            </a:pPr>
            <a:endParaRPr lang="fr-FR" sz="1500" dirty="0">
              <a:solidFill>
                <a:schemeClr val="tx1"/>
              </a:solidFill>
              <a:latin typeface="Times New Roman" pitchFamily="18" charset="0"/>
              <a:ea typeface="Calibri"/>
              <a:cs typeface="Times New Roman" pitchFamily="18" charset="0"/>
            </a:endParaRPr>
          </a:p>
          <a:p>
            <a:pPr algn="ctr">
              <a:spcAft>
                <a:spcPts val="248"/>
              </a:spcAft>
            </a:pPr>
            <a:r>
              <a:rPr lang="fr-FR" sz="1050" b="1" dirty="0">
                <a:solidFill>
                  <a:schemeClr val="tx1"/>
                </a:solidFill>
                <a:latin typeface="Times New Roman" pitchFamily="18" charset="0"/>
                <a:ea typeface="Calibri"/>
                <a:cs typeface="Times New Roman" pitchFamily="18" charset="0"/>
              </a:rPr>
              <a:t>Biologie</a:t>
            </a:r>
            <a:r>
              <a:rPr lang="fr-FR" sz="1050" dirty="0">
                <a:solidFill>
                  <a:schemeClr val="tx1"/>
                </a:solidFill>
                <a:latin typeface="Times New Roman" pitchFamily="18" charset="0"/>
                <a:ea typeface="Calibri"/>
                <a:cs typeface="Times New Roman" pitchFamily="18" charset="0"/>
              </a:rPr>
              <a:t> </a:t>
            </a:r>
            <a:r>
              <a:rPr lang="fr-FR" sz="1050" b="1" dirty="0">
                <a:solidFill>
                  <a:schemeClr val="tx1"/>
                </a:solidFill>
                <a:latin typeface="Times New Roman" pitchFamily="18" charset="0"/>
                <a:ea typeface="Calibri"/>
                <a:cs typeface="Times New Roman" pitchFamily="18" charset="0"/>
              </a:rPr>
              <a:t>de</a:t>
            </a:r>
            <a:r>
              <a:rPr lang="fr-FR" sz="1050" dirty="0">
                <a:solidFill>
                  <a:schemeClr val="tx1"/>
                </a:solidFill>
                <a:latin typeface="Times New Roman" pitchFamily="18" charset="0"/>
                <a:ea typeface="Calibri"/>
                <a:cs typeface="Times New Roman" pitchFamily="18" charset="0"/>
              </a:rPr>
              <a:t> </a:t>
            </a:r>
            <a:r>
              <a:rPr lang="fr-FR" sz="1050" b="1" dirty="0">
                <a:solidFill>
                  <a:schemeClr val="tx1"/>
                </a:solidFill>
                <a:latin typeface="Times New Roman" pitchFamily="18" charset="0"/>
                <a:ea typeface="Calibri"/>
                <a:cs typeface="Times New Roman" pitchFamily="18" charset="0"/>
              </a:rPr>
              <a:t>la</a:t>
            </a:r>
            <a:r>
              <a:rPr lang="fr-FR" sz="1050" dirty="0">
                <a:solidFill>
                  <a:schemeClr val="tx1"/>
                </a:solidFill>
                <a:latin typeface="Times New Roman" pitchFamily="18" charset="0"/>
                <a:ea typeface="Calibri"/>
                <a:cs typeface="Times New Roman" pitchFamily="18" charset="0"/>
              </a:rPr>
              <a:t> </a:t>
            </a:r>
            <a:r>
              <a:rPr lang="fr-FR" sz="1050" b="1" dirty="0">
                <a:solidFill>
                  <a:schemeClr val="tx1"/>
                </a:solidFill>
                <a:latin typeface="Times New Roman" pitchFamily="18" charset="0"/>
                <a:ea typeface="Calibri"/>
                <a:cs typeface="Times New Roman" pitchFamily="18" charset="0"/>
              </a:rPr>
              <a:t>Conservation</a:t>
            </a:r>
          </a:p>
          <a:p>
            <a:pPr algn="ctr"/>
            <a:endParaRPr lang="fr-FR" sz="1050" dirty="0">
              <a:latin typeface="Times New Roman" pitchFamily="18" charset="0"/>
              <a:ea typeface="Calibri"/>
              <a:cs typeface="Times New Roman" pitchFamily="18" charset="0"/>
            </a:endParaRPr>
          </a:p>
        </p:txBody>
      </p:sp>
      <p:sp>
        <p:nvSpPr>
          <p:cNvPr id="58" name="Rectangle à coins arrondis 57"/>
          <p:cNvSpPr/>
          <p:nvPr/>
        </p:nvSpPr>
        <p:spPr>
          <a:xfrm>
            <a:off x="1916332" y="3659585"/>
            <a:ext cx="647738" cy="53578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248"/>
              </a:spcAft>
            </a:pPr>
            <a:endParaRPr lang="fr-FR" sz="1050" dirty="0">
              <a:solidFill>
                <a:schemeClr val="tx1"/>
              </a:solidFill>
              <a:latin typeface="Times New Roman" pitchFamily="18" charset="0"/>
              <a:ea typeface="Calibri"/>
              <a:cs typeface="Times New Roman" pitchFamily="18" charset="0"/>
            </a:endParaRPr>
          </a:p>
          <a:p>
            <a:pPr algn="ctr">
              <a:spcAft>
                <a:spcPts val="496"/>
              </a:spcAft>
            </a:pPr>
            <a:r>
              <a:rPr lang="fr-FR" sz="743" b="1" dirty="0">
                <a:solidFill>
                  <a:schemeClr val="tx1"/>
                </a:solidFill>
                <a:latin typeface="Times New Roman" pitchFamily="18" charset="0"/>
                <a:ea typeface="Calibri"/>
                <a:cs typeface="Times New Roman" pitchFamily="18" charset="0"/>
              </a:rPr>
              <a:t>Biologie et Physiologie Animale</a:t>
            </a:r>
            <a:endParaRPr lang="fr-FR" sz="743" dirty="0">
              <a:solidFill>
                <a:schemeClr val="tx1"/>
              </a:solidFill>
              <a:latin typeface="Times New Roman" pitchFamily="18" charset="0"/>
              <a:ea typeface="Calibri"/>
              <a:cs typeface="Times New Roman" pitchFamily="18" charset="0"/>
            </a:endParaRPr>
          </a:p>
        </p:txBody>
      </p:sp>
      <p:sp>
        <p:nvSpPr>
          <p:cNvPr id="59" name="Rectangle à coins arrondis 58"/>
          <p:cNvSpPr/>
          <p:nvPr/>
        </p:nvSpPr>
        <p:spPr>
          <a:xfrm>
            <a:off x="1141580" y="3641149"/>
            <a:ext cx="728827" cy="53578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248"/>
              </a:spcAft>
            </a:pPr>
            <a:endParaRPr lang="fr-FR" sz="1050" dirty="0">
              <a:solidFill>
                <a:schemeClr val="tx1"/>
              </a:solidFill>
              <a:latin typeface="Times New Roman" pitchFamily="18" charset="0"/>
              <a:ea typeface="Calibri"/>
              <a:cs typeface="Times New Roman" pitchFamily="18" charset="0"/>
            </a:endParaRPr>
          </a:p>
          <a:p>
            <a:pPr algn="ctr">
              <a:spcAft>
                <a:spcPts val="496"/>
              </a:spcAft>
            </a:pPr>
            <a:r>
              <a:rPr lang="fr-FR" sz="1050" b="1" dirty="0">
                <a:solidFill>
                  <a:schemeClr val="tx1"/>
                </a:solidFill>
                <a:latin typeface="Times New Roman" pitchFamily="18" charset="0"/>
                <a:ea typeface="Calibri"/>
                <a:cs typeface="Times New Roman" pitchFamily="18" charset="0"/>
              </a:rPr>
              <a:t>Biologie</a:t>
            </a:r>
            <a:r>
              <a:rPr lang="fr-FR" sz="743" b="1" dirty="0">
                <a:solidFill>
                  <a:schemeClr val="tx1"/>
                </a:solidFill>
                <a:latin typeface="Times New Roman" pitchFamily="18" charset="0"/>
                <a:ea typeface="Calibri"/>
                <a:cs typeface="Times New Roman" pitchFamily="18" charset="0"/>
              </a:rPr>
              <a:t> et Physiologie Végétale </a:t>
            </a:r>
            <a:endParaRPr lang="fr-FR" sz="743" dirty="0">
              <a:solidFill>
                <a:schemeClr val="tx1"/>
              </a:solidFill>
              <a:latin typeface="Times New Roman" pitchFamily="18" charset="0"/>
              <a:ea typeface="Calibri"/>
              <a:cs typeface="Times New Roman" pitchFamily="18" charset="0"/>
            </a:endParaRPr>
          </a:p>
        </p:txBody>
      </p:sp>
      <p:cxnSp>
        <p:nvCxnSpPr>
          <p:cNvPr id="60" name="Connecteur droit 59"/>
          <p:cNvCxnSpPr/>
          <p:nvPr/>
        </p:nvCxnSpPr>
        <p:spPr>
          <a:xfrm>
            <a:off x="1371477" y="3266811"/>
            <a:ext cx="1479121" cy="106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Connecteur droit avec flèche 61"/>
          <p:cNvCxnSpPr/>
          <p:nvPr/>
        </p:nvCxnSpPr>
        <p:spPr>
          <a:xfrm rot="5400000">
            <a:off x="2035336" y="3467228"/>
            <a:ext cx="382703" cy="511"/>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65" name="Connecteur droit avec flèche 64"/>
          <p:cNvCxnSpPr/>
          <p:nvPr/>
        </p:nvCxnSpPr>
        <p:spPr>
          <a:xfrm rot="5400000">
            <a:off x="1198427" y="3468690"/>
            <a:ext cx="382703" cy="511"/>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graphicFrame>
        <p:nvGraphicFramePr>
          <p:cNvPr id="68" name="Diagramme 67">
            <a:extLst>
              <a:ext uri="{FF2B5EF4-FFF2-40B4-BE49-F238E27FC236}">
                <a16:creationId xmlns:a16="http://schemas.microsoft.com/office/drawing/2014/main" id="{329E962B-814A-4E36-8381-398525448FD8}"/>
              </a:ext>
            </a:extLst>
          </p:cNvPr>
          <p:cNvGraphicFramePr/>
          <p:nvPr>
            <p:extLst/>
          </p:nvPr>
        </p:nvGraphicFramePr>
        <p:xfrm>
          <a:off x="96060" y="5059234"/>
          <a:ext cx="2951820" cy="64481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9" name="Diagramme 68">
            <a:extLst>
              <a:ext uri="{FF2B5EF4-FFF2-40B4-BE49-F238E27FC236}">
                <a16:creationId xmlns:a16="http://schemas.microsoft.com/office/drawing/2014/main" id="{329E962B-814A-4E36-8381-398525448FD8}"/>
              </a:ext>
            </a:extLst>
          </p:cNvPr>
          <p:cNvGraphicFramePr/>
          <p:nvPr>
            <p:extLst/>
          </p:nvPr>
        </p:nvGraphicFramePr>
        <p:xfrm>
          <a:off x="2540338" y="4838151"/>
          <a:ext cx="2709699" cy="103354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78" name="Diagramme 77">
            <a:extLst>
              <a:ext uri="{FF2B5EF4-FFF2-40B4-BE49-F238E27FC236}">
                <a16:creationId xmlns:a16="http://schemas.microsoft.com/office/drawing/2014/main" id="{EB176F7C-6DF1-4EDA-9731-FB183B9581EE}"/>
              </a:ext>
            </a:extLst>
          </p:cNvPr>
          <p:cNvGraphicFramePr/>
          <p:nvPr>
            <p:extLst/>
          </p:nvPr>
        </p:nvGraphicFramePr>
        <p:xfrm>
          <a:off x="92705" y="2078929"/>
          <a:ext cx="1181643" cy="1475046"/>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79" name="Picture 2" descr="C:\Users\HP G6\Desktop\dupliant 2019\IMG_5538.JPG">
            <a:extLst>
              <a:ext uri="{FF2B5EF4-FFF2-40B4-BE49-F238E27FC236}">
                <a16:creationId xmlns:a16="http://schemas.microsoft.com/office/drawing/2014/main" id="{B1D4445C-4883-4EC5-937A-D49EB16F41AD}"/>
              </a:ext>
            </a:extLst>
          </p:cNvPr>
          <p:cNvPicPr>
            <a:picLocks noChangeAspect="1" noChangeArrowheads="1"/>
          </p:cNvPicPr>
          <p:nvPr/>
        </p:nvPicPr>
        <p:blipFill>
          <a:blip r:embed="rId22"/>
          <a:srcRect/>
          <a:stretch>
            <a:fillRect/>
          </a:stretch>
        </p:blipFill>
        <p:spPr bwMode="auto">
          <a:xfrm>
            <a:off x="7906790" y="2790643"/>
            <a:ext cx="1145742" cy="1403765"/>
          </a:xfrm>
          <a:prstGeom prst="rect">
            <a:avLst/>
          </a:prstGeom>
          <a:noFill/>
        </p:spPr>
      </p:pic>
      <p:pic>
        <p:nvPicPr>
          <p:cNvPr id="81" name="Image 80">
            <a:extLst>
              <a:ext uri="{FF2B5EF4-FFF2-40B4-BE49-F238E27FC236}">
                <a16:creationId xmlns:a16="http://schemas.microsoft.com/office/drawing/2014/main" id="{0179B846-9388-4BBC-96CA-717FF8177A86}"/>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917932" y="4405107"/>
            <a:ext cx="1140771" cy="1466585"/>
          </a:xfrm>
          <a:prstGeom prst="rect">
            <a:avLst/>
          </a:prstGeom>
          <a:ln>
            <a:noFill/>
          </a:ln>
          <a:effectLst/>
        </p:spPr>
      </p:pic>
      <p:cxnSp>
        <p:nvCxnSpPr>
          <p:cNvPr id="85" name="Connecteur droit avec flèche 84"/>
          <p:cNvCxnSpPr/>
          <p:nvPr/>
        </p:nvCxnSpPr>
        <p:spPr>
          <a:xfrm flipH="1">
            <a:off x="4903496" y="4499992"/>
            <a:ext cx="466653" cy="12177"/>
          </a:xfrm>
          <a:prstGeom prst="straightConnector1">
            <a:avLst/>
          </a:prstGeom>
          <a:ln w="38100">
            <a:solidFill>
              <a:srgbClr val="0000CC"/>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7" name="Connecteur droit avec flèche 86"/>
          <p:cNvCxnSpPr/>
          <p:nvPr/>
        </p:nvCxnSpPr>
        <p:spPr>
          <a:xfrm flipH="1">
            <a:off x="4916009" y="4637051"/>
            <a:ext cx="466653" cy="12177"/>
          </a:xfrm>
          <a:prstGeom prst="straightConnector1">
            <a:avLst/>
          </a:prstGeom>
          <a:ln w="38100">
            <a:solidFill>
              <a:srgbClr val="0000CC"/>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93" name="Connecteur droit avec flèche 92"/>
          <p:cNvCxnSpPr/>
          <p:nvPr/>
        </p:nvCxnSpPr>
        <p:spPr>
          <a:xfrm flipH="1">
            <a:off x="5150150" y="5301191"/>
            <a:ext cx="466653" cy="12177"/>
          </a:xfrm>
          <a:prstGeom prst="straightConnector1">
            <a:avLst/>
          </a:prstGeom>
          <a:ln w="38100">
            <a:solidFill>
              <a:srgbClr val="0000CC"/>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95" name="Connecteur droit avec flèche 94"/>
          <p:cNvCxnSpPr/>
          <p:nvPr/>
        </p:nvCxnSpPr>
        <p:spPr>
          <a:xfrm flipH="1">
            <a:off x="5202401" y="5627384"/>
            <a:ext cx="466653" cy="12177"/>
          </a:xfrm>
          <a:prstGeom prst="straightConnector1">
            <a:avLst/>
          </a:prstGeom>
          <a:ln w="38100">
            <a:solidFill>
              <a:srgbClr val="0000CC"/>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0" name="Connecteur droit avec flèche 99"/>
          <p:cNvCxnSpPr/>
          <p:nvPr/>
        </p:nvCxnSpPr>
        <p:spPr>
          <a:xfrm flipH="1">
            <a:off x="1024800" y="4870828"/>
            <a:ext cx="580958" cy="216704"/>
          </a:xfrm>
          <a:prstGeom prst="straightConnector1">
            <a:avLst/>
          </a:prstGeom>
          <a:ln w="38100">
            <a:solidFill>
              <a:srgbClr val="0000CC"/>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1" name="Connecteur droit avec flèche 100"/>
          <p:cNvCxnSpPr/>
          <p:nvPr/>
        </p:nvCxnSpPr>
        <p:spPr>
          <a:xfrm flipH="1">
            <a:off x="2041795" y="4925842"/>
            <a:ext cx="394628" cy="600902"/>
          </a:xfrm>
          <a:prstGeom prst="straightConnector1">
            <a:avLst/>
          </a:prstGeom>
          <a:ln w="38100">
            <a:solidFill>
              <a:srgbClr val="0000CC"/>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2" name="Connecteur droit avec flèche 101"/>
          <p:cNvCxnSpPr/>
          <p:nvPr/>
        </p:nvCxnSpPr>
        <p:spPr>
          <a:xfrm>
            <a:off x="4420060" y="4559117"/>
            <a:ext cx="368795" cy="542196"/>
          </a:xfrm>
          <a:prstGeom prst="straightConnector1">
            <a:avLst/>
          </a:prstGeom>
          <a:ln w="38100">
            <a:solidFill>
              <a:srgbClr val="0000CC"/>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6" name="Rectangle à coins arrondis 65"/>
          <p:cNvSpPr/>
          <p:nvPr/>
        </p:nvSpPr>
        <p:spPr>
          <a:xfrm>
            <a:off x="5683350" y="6071182"/>
            <a:ext cx="2079031" cy="46369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248"/>
              </a:spcBef>
              <a:spcAft>
                <a:spcPts val="248"/>
              </a:spcAft>
            </a:pPr>
            <a:endParaRPr lang="fr-FR" sz="1500" dirty="0">
              <a:solidFill>
                <a:schemeClr val="tx1"/>
              </a:solidFill>
              <a:latin typeface="Times New Roman" pitchFamily="18" charset="0"/>
              <a:ea typeface="Calibri"/>
              <a:cs typeface="Times New Roman" pitchFamily="18" charset="0"/>
            </a:endParaRPr>
          </a:p>
          <a:p>
            <a:pPr algn="ctr">
              <a:spcAft>
                <a:spcPts val="248"/>
              </a:spcAft>
            </a:pPr>
            <a:r>
              <a:rPr lang="fr-FR" sz="1050" b="1" dirty="0" smtClean="0">
                <a:solidFill>
                  <a:schemeClr val="tx1"/>
                </a:solidFill>
                <a:latin typeface="Times New Roman" pitchFamily="18" charset="0"/>
                <a:ea typeface="Calibri"/>
                <a:cs typeface="Times New Roman" pitchFamily="18" charset="0"/>
              </a:rPr>
              <a:t>Biotechnologie végétale et Valorisation des plantes</a:t>
            </a:r>
            <a:endParaRPr lang="fr-FR" sz="1050" b="1" dirty="0">
              <a:solidFill>
                <a:schemeClr val="tx1"/>
              </a:solidFill>
              <a:latin typeface="Times New Roman" pitchFamily="18" charset="0"/>
              <a:ea typeface="Calibri"/>
              <a:cs typeface="Times New Roman" pitchFamily="18" charset="0"/>
            </a:endParaRPr>
          </a:p>
          <a:p>
            <a:pPr algn="ctr"/>
            <a:endParaRPr lang="fr-FR" sz="105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2977612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772816"/>
            <a:ext cx="7886700" cy="4258866"/>
          </a:xfrm>
          <a:solidFill>
            <a:schemeClr val="accent6">
              <a:lumMod val="60000"/>
              <a:lumOff val="40000"/>
            </a:schemeClr>
          </a:solidFill>
        </p:spPr>
        <p:txBody>
          <a:bodyPr>
            <a:normAutofit fontScale="90000"/>
          </a:bodyPr>
          <a:lstStyle/>
          <a:p>
            <a:pPr algn="just">
              <a:lnSpc>
                <a:spcPct val="150000"/>
              </a:lnSpc>
              <a:defRPr/>
            </a:pPr>
            <a:r>
              <a:rPr lang="fr-FR" sz="3000" b="1" dirty="0" smtClean="0">
                <a:latin typeface="Times New Roman" panose="02020603050405020304" pitchFamily="18" charset="0"/>
              </a:rPr>
              <a:t>Les </a:t>
            </a:r>
            <a:r>
              <a:rPr lang="fr-FR" sz="3000" b="1" dirty="0" smtClean="0">
                <a:latin typeface="Times New Roman" panose="02020603050405020304" pitchFamily="18" charset="0"/>
              </a:rPr>
              <a:t>offres de formations en </a:t>
            </a:r>
            <a:r>
              <a:rPr lang="fr-FR" sz="3000" b="1" dirty="0" smtClean="0">
                <a:latin typeface="Times New Roman" panose="02020603050405020304" pitchFamily="18" charset="0"/>
              </a:rPr>
              <a:t>licence et Master </a:t>
            </a:r>
            <a:r>
              <a:rPr lang="fr-FR" sz="3000" b="1" dirty="0" smtClean="0">
                <a:latin typeface="Times New Roman" panose="02020603050405020304" pitchFamily="18" charset="0"/>
              </a:rPr>
              <a:t>comportent des enseignements qui sont </a:t>
            </a:r>
            <a:r>
              <a:rPr lang="fr-FR" sz="3000" b="1" dirty="0" smtClean="0">
                <a:latin typeface="Times New Roman" panose="02020603050405020304" pitchFamily="18" charset="0"/>
              </a:rPr>
              <a:t>renforcés </a:t>
            </a:r>
            <a:r>
              <a:rPr lang="fr-FR" sz="3000" b="1" dirty="0">
                <a:latin typeface="Times New Roman" panose="02020603050405020304" pitchFamily="18" charset="0"/>
              </a:rPr>
              <a:t>par </a:t>
            </a:r>
            <a:r>
              <a:rPr lang="fr-FR" sz="3000" b="1" dirty="0" smtClean="0">
                <a:latin typeface="Times New Roman" panose="02020603050405020304" pitchFamily="18" charset="0"/>
              </a:rPr>
              <a:t>des expérimentations, des </a:t>
            </a:r>
            <a:r>
              <a:rPr lang="fr-FR" sz="3000" b="1" dirty="0">
                <a:latin typeface="Times New Roman" panose="02020603050405020304" pitchFamily="18" charset="0"/>
              </a:rPr>
              <a:t>sorties pédagogiques </a:t>
            </a:r>
            <a:r>
              <a:rPr lang="fr-FR" sz="3000" b="1" dirty="0" smtClean="0">
                <a:latin typeface="Times New Roman" panose="02020603050405020304" pitchFamily="18" charset="0"/>
              </a:rPr>
              <a:t>sur terrain et des stages à l’Université et en entreprise.</a:t>
            </a:r>
            <a:r>
              <a:rPr lang="fr-FR" dirty="0" smtClean="0">
                <a:latin typeface="Times New Roman" panose="02020603050405020304" pitchFamily="18" charset="0"/>
              </a:rPr>
              <a:t/>
            </a:r>
            <a:br>
              <a:rPr lang="fr-FR" dirty="0" smtClean="0">
                <a:latin typeface="Times New Roman" panose="02020603050405020304" pitchFamily="18" charset="0"/>
              </a:rPr>
            </a:br>
            <a:endParaRPr lang="fr-FR" dirty="0">
              <a:latin typeface="Times New Roman" panose="02020603050405020304" pitchFamily="18" charset="0"/>
            </a:endParaRPr>
          </a:p>
        </p:txBody>
      </p:sp>
      <p:sp>
        <p:nvSpPr>
          <p:cNvPr id="11267" name="TextBox 2"/>
          <p:cNvSpPr txBox="1">
            <a:spLocks noChangeArrowheads="1"/>
          </p:cNvSpPr>
          <p:nvPr/>
        </p:nvSpPr>
        <p:spPr bwMode="auto">
          <a:xfrm>
            <a:off x="395537" y="692696"/>
            <a:ext cx="7886700" cy="707886"/>
          </a:xfrm>
          <a:prstGeom prst="rect">
            <a:avLst/>
          </a:prstGeom>
          <a:solidFill>
            <a:schemeClr val="accent6">
              <a:lumMod val="75000"/>
            </a:schemeClr>
          </a:solidFill>
          <a:ln>
            <a:noFill/>
          </a:ln>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fr-FR" sz="4000" b="1" dirty="0" smtClean="0"/>
              <a:t> Sorties </a:t>
            </a:r>
            <a:r>
              <a:rPr lang="fr-FR" sz="4000" b="1" dirty="0"/>
              <a:t>pédagogiques et stages</a:t>
            </a:r>
            <a:endParaRPr lang="en-US" sz="4000" b="1" dirty="0"/>
          </a:p>
        </p:txBody>
      </p:sp>
    </p:spTree>
    <p:extLst>
      <p:ext uri="{BB962C8B-B14F-4D97-AF65-F5344CB8AC3E}">
        <p14:creationId xmlns:p14="http://schemas.microsoft.com/office/powerpoint/2010/main" val="1734915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08E8F96-DAD6-42C8-AD5F-0240262D5D55}"/>
              </a:ext>
            </a:extLst>
          </p:cNvPr>
          <p:cNvSpPr/>
          <p:nvPr/>
        </p:nvSpPr>
        <p:spPr>
          <a:xfrm>
            <a:off x="1691680" y="6021288"/>
            <a:ext cx="5658422" cy="5521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smtClean="0">
                <a:solidFill>
                  <a:srgbClr val="00B050"/>
                </a:solidFill>
              </a:rPr>
              <a:t>Licence de Biochimie</a:t>
            </a:r>
            <a:r>
              <a:rPr lang="fr-FR" sz="4800" b="1" dirty="0">
                <a:solidFill>
                  <a:srgbClr val="00B050"/>
                </a:solidFill>
              </a:rPr>
              <a:t/>
            </a:r>
            <a:br>
              <a:rPr lang="fr-FR" sz="4800" b="1" dirty="0">
                <a:solidFill>
                  <a:srgbClr val="00B050"/>
                </a:solidFill>
              </a:rPr>
            </a:br>
            <a:endParaRPr lang="fr-FR" sz="4800" dirty="0">
              <a:solidFill>
                <a:srgbClr val="00B050"/>
              </a:solidFill>
            </a:endParaRPr>
          </a:p>
          <a:p>
            <a:pPr algn="ctr"/>
            <a:endParaRPr lang="fr-FR" sz="4800" dirty="0"/>
          </a:p>
        </p:txBody>
      </p:sp>
      <p:pic>
        <p:nvPicPr>
          <p:cNvPr id="14" name="Image 13">
            <a:extLst>
              <a:ext uri="{FF2B5EF4-FFF2-40B4-BE49-F238E27FC236}">
                <a16:creationId xmlns:a16="http://schemas.microsoft.com/office/drawing/2014/main" id="{B531496C-4C1B-4466-BB7E-642C89225A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404664"/>
            <a:ext cx="5904656" cy="4464496"/>
          </a:xfrm>
          <a:prstGeom prst="rect">
            <a:avLst/>
          </a:prstGeom>
        </p:spPr>
      </p:pic>
      <p:graphicFrame>
        <p:nvGraphicFramePr>
          <p:cNvPr id="9" name="Diagramme 8">
            <a:extLst>
              <a:ext uri="{FF2B5EF4-FFF2-40B4-BE49-F238E27FC236}">
                <a16:creationId xmlns:a16="http://schemas.microsoft.com/office/drawing/2014/main" id="{EB176F7C-6DF1-4EDA-9731-FB183B9581EE}"/>
              </a:ext>
            </a:extLst>
          </p:cNvPr>
          <p:cNvGraphicFramePr/>
          <p:nvPr>
            <p:extLst>
              <p:ext uri="{D42A27DB-BD31-4B8C-83A1-F6EECF244321}">
                <p14:modId xmlns:p14="http://schemas.microsoft.com/office/powerpoint/2010/main" val="919177500"/>
              </p:ext>
            </p:extLst>
          </p:nvPr>
        </p:nvGraphicFramePr>
        <p:xfrm>
          <a:off x="6444208" y="476674"/>
          <a:ext cx="2483768" cy="33123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20237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tx2">
              <a:lumMod val="60000"/>
              <a:lumOff val="40000"/>
            </a:schemeClr>
          </a:solidFill>
        </p:spPr>
        <p:txBody>
          <a:bodyPr>
            <a:normAutofit fontScale="90000"/>
          </a:bodyPr>
          <a:lstStyle/>
          <a:p>
            <a:r>
              <a:rPr lang="fr-FR" b="1" dirty="0"/>
              <a:t>Objectifs de la formation </a:t>
            </a:r>
            <a:r>
              <a:rPr lang="fr-FR" dirty="0"/>
              <a:t/>
            </a:r>
            <a:br>
              <a:rPr lang="fr-FR" dirty="0"/>
            </a:br>
            <a:endParaRPr lang="fr-FR" dirty="0"/>
          </a:p>
        </p:txBody>
      </p:sp>
      <p:sp>
        <p:nvSpPr>
          <p:cNvPr id="3" name="Espace réservé du contenu 2"/>
          <p:cNvSpPr>
            <a:spLocks noGrp="1"/>
          </p:cNvSpPr>
          <p:nvPr>
            <p:ph idx="1"/>
          </p:nvPr>
        </p:nvSpPr>
        <p:spPr>
          <a:solidFill>
            <a:schemeClr val="accent1">
              <a:lumMod val="60000"/>
              <a:lumOff val="40000"/>
            </a:schemeClr>
          </a:solidFill>
        </p:spPr>
        <p:txBody>
          <a:bodyPr>
            <a:normAutofit/>
          </a:bodyPr>
          <a:lstStyle/>
          <a:p>
            <a:pPr marL="0" indent="0" algn="just">
              <a:buNone/>
            </a:pPr>
            <a:r>
              <a:rPr lang="fr-FR" dirty="0">
                <a:latin typeface="Times New Roman" panose="02020603050405020304" pitchFamily="18" charset="0"/>
              </a:rPr>
              <a:t>L’objectif de cette licence est de permettre aux étudiants d'acquérir des connaissances de base en biochimie, biologie </a:t>
            </a:r>
            <a:r>
              <a:rPr lang="fr-FR" dirty="0" smtClean="0">
                <a:latin typeface="Times New Roman" panose="02020603050405020304" pitchFamily="18" charset="0"/>
              </a:rPr>
              <a:t>moléculaire, en </a:t>
            </a:r>
            <a:r>
              <a:rPr lang="fr-FR" dirty="0">
                <a:latin typeface="Times New Roman" panose="02020603050405020304" pitchFamily="18" charset="0"/>
              </a:rPr>
              <a:t>Sciences </a:t>
            </a:r>
            <a:r>
              <a:rPr lang="fr-FR" dirty="0" smtClean="0">
                <a:latin typeface="Times New Roman" panose="02020603050405020304" pitchFamily="18" charset="0"/>
              </a:rPr>
              <a:t>physicochimiques, pharmacologiques</a:t>
            </a:r>
            <a:r>
              <a:rPr lang="fr-FR" dirty="0" smtClean="0">
                <a:latin typeface="Times New Roman" panose="02020603050405020304" pitchFamily="18" charset="0"/>
              </a:rPr>
              <a:t> </a:t>
            </a:r>
            <a:r>
              <a:rPr lang="fr-FR" dirty="0" smtClean="0">
                <a:latin typeface="Times New Roman" panose="02020603050405020304" pitchFamily="18" charset="0"/>
              </a:rPr>
              <a:t>et </a:t>
            </a:r>
            <a:r>
              <a:rPr lang="fr-FR" dirty="0">
                <a:latin typeface="Times New Roman" panose="02020603050405020304" pitchFamily="18" charset="0"/>
              </a:rPr>
              <a:t>biotechnologiques nécessaires pour pouvoir poursuivre un parcours de Master spécialisé dans le domaine soit de la biochimie appliquée en génie </a:t>
            </a:r>
            <a:r>
              <a:rPr lang="fr-FR" dirty="0" smtClean="0">
                <a:latin typeface="Times New Roman" panose="02020603050405020304" pitchFamily="18" charset="0"/>
              </a:rPr>
              <a:t>génétique</a:t>
            </a:r>
            <a:r>
              <a:rPr lang="fr-FR" dirty="0">
                <a:latin typeface="Times New Roman" panose="02020603050405020304" pitchFamily="18" charset="0"/>
              </a:rPr>
              <a:t> </a:t>
            </a:r>
            <a:r>
              <a:rPr lang="fr-FR" dirty="0" smtClean="0">
                <a:latin typeface="Times New Roman" panose="02020603050405020304" pitchFamily="18" charset="0"/>
              </a:rPr>
              <a:t>et</a:t>
            </a:r>
            <a:r>
              <a:rPr lang="fr-FR" dirty="0" smtClean="0">
                <a:latin typeface="Times New Roman" panose="02020603050405020304" pitchFamily="18" charset="0"/>
              </a:rPr>
              <a:t> pharmacologie. </a:t>
            </a:r>
            <a:endParaRPr lang="fr-FR" dirty="0">
              <a:latin typeface="Times New Roman" panose="02020603050405020304" pitchFamily="18" charset="0"/>
            </a:endParaRPr>
          </a:p>
          <a:p>
            <a:pPr marL="0" indent="0">
              <a:buNone/>
            </a:pPr>
            <a:endParaRPr lang="fr-FR" dirty="0"/>
          </a:p>
        </p:txBody>
      </p:sp>
    </p:spTree>
    <p:extLst>
      <p:ext uri="{BB962C8B-B14F-4D97-AF65-F5344CB8AC3E}">
        <p14:creationId xmlns:p14="http://schemas.microsoft.com/office/powerpoint/2010/main" val="218853302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2351</TotalTime>
  <Words>1451</Words>
  <Application>Microsoft Office PowerPoint</Application>
  <PresentationFormat>Affichage à l'écran (4:3)</PresentationFormat>
  <Paragraphs>268</Paragraphs>
  <Slides>34</Slides>
  <Notes>11</Notes>
  <HiddenSlides>0</HiddenSlides>
  <MMClips>3</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34</vt:i4>
      </vt:variant>
    </vt:vector>
  </HeadingPairs>
  <TitlesOfParts>
    <vt:vector size="44" baseType="lpstr">
      <vt:lpstr>Algerian</vt:lpstr>
      <vt:lpstr>Arial</vt:lpstr>
      <vt:lpstr>Arial Black</vt:lpstr>
      <vt:lpstr>Brush Script Std</vt:lpstr>
      <vt:lpstr>Calibri</vt:lpstr>
      <vt:lpstr>Constantia</vt:lpstr>
      <vt:lpstr>Tahoma</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Les offres de formations en licence et Master comportent des enseignements qui sont renforcés par des expérimentations, des sorties pédagogiques sur terrain et des stages à l’Université et en entreprise. </vt:lpstr>
      <vt:lpstr>Présentation PowerPoint</vt:lpstr>
      <vt:lpstr>Objectifs de la formation  </vt:lpstr>
      <vt:lpstr>Profils et compétences métiers visés</vt:lpstr>
      <vt:lpstr>Potentialités d'employabilité</vt:lpstr>
      <vt:lpstr> la LICENCE de Génétique </vt:lpstr>
      <vt:lpstr>Objectifs de la formation </vt:lpstr>
      <vt:lpstr>Profils et compétences métiers visés </vt:lpstr>
      <vt:lpstr>Potentialités d'employabilité </vt:lpstr>
      <vt:lpstr>Présentation PowerPoint</vt:lpstr>
      <vt:lpstr>Objectifs de la formation </vt:lpstr>
      <vt:lpstr>Profils et compétences métiers visés </vt:lpstr>
      <vt:lpstr>Potentialités d'employabilité </vt:lpstr>
      <vt:lpstr>Présentation PowerPoint</vt:lpstr>
      <vt:lpstr>  Objectifs de la formation   </vt:lpstr>
      <vt:lpstr>   Profils et compétences visés    </vt:lpstr>
      <vt:lpstr>   Potentialités d'employabilité    </vt:lpstr>
      <vt:lpstr>Présentation PowerPoint</vt:lpstr>
      <vt:lpstr>  Objectifs de la formation   </vt:lpstr>
      <vt:lpstr>   Profils et compétences métiers visés    </vt:lpstr>
      <vt:lpstr> Potentialités d'employabilité </vt:lpstr>
      <vt:lpstr>Présentation PowerPoint</vt:lpstr>
      <vt:lpstr>  Objectifs de la formation   </vt:lpstr>
      <vt:lpstr>  Profils et compétences métiers visés    </vt:lpstr>
      <vt:lpstr>  Potentialités d'employabilité    </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HP G6</dc:creator>
  <cp:lastModifiedBy>Condor</cp:lastModifiedBy>
  <cp:revision>377</cp:revision>
  <dcterms:created xsi:type="dcterms:W3CDTF">2018-04-30T08:26:33Z</dcterms:created>
  <dcterms:modified xsi:type="dcterms:W3CDTF">2024-06-26T07:29:58Z</dcterms:modified>
</cp:coreProperties>
</file>